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9" r:id="rId2"/>
  </p:sldMasterIdLst>
  <p:notesMasterIdLst>
    <p:notesMasterId r:id="rId24"/>
  </p:notesMasterIdLst>
  <p:sldIdLst>
    <p:sldId id="256" r:id="rId3"/>
    <p:sldId id="258" r:id="rId4"/>
    <p:sldId id="259" r:id="rId5"/>
    <p:sldId id="6177" r:id="rId6"/>
    <p:sldId id="6178" r:id="rId7"/>
    <p:sldId id="6179" r:id="rId8"/>
    <p:sldId id="6194" r:id="rId9"/>
    <p:sldId id="6180" r:id="rId10"/>
    <p:sldId id="266" r:id="rId11"/>
    <p:sldId id="6190" r:id="rId12"/>
    <p:sldId id="265" r:id="rId13"/>
    <p:sldId id="6193" r:id="rId14"/>
    <p:sldId id="6192" r:id="rId15"/>
    <p:sldId id="6195" r:id="rId16"/>
    <p:sldId id="6197" r:id="rId17"/>
    <p:sldId id="6198" r:id="rId18"/>
    <p:sldId id="275" r:id="rId19"/>
    <p:sldId id="6199" r:id="rId20"/>
    <p:sldId id="262" r:id="rId21"/>
    <p:sldId id="6200" r:id="rId22"/>
    <p:sldId id="6201" r:id="rId23"/>
  </p:sldIdLst>
  <p:sldSz cx="9144000" cy="5143500" type="screen16x9"/>
  <p:notesSz cx="6858000" cy="9144000"/>
  <p:embeddedFontLst>
    <p:embeddedFont>
      <p:font typeface="#9Slide03 SFU Futura_03" panose="00000400000000000000" pitchFamily="2" charset="0"/>
      <p:regular r:id="rId25"/>
    </p:embeddedFont>
    <p:embeddedFont>
      <p:font typeface="#9Slide03 SFU Futura_05" panose="00000800000000000000" pitchFamily="2" charset="0"/>
      <p:bold r:id="rId26"/>
    </p:embeddedFont>
    <p:embeddedFont>
      <p:font typeface="#9Slide03 SFU Futura_12" panose="00000400000000000000" pitchFamily="2" charset="0"/>
      <p:regular r:id="rId27"/>
    </p:embeddedFont>
    <p:embeddedFont>
      <p:font typeface="#9Slide05 SVNHollycakes" panose="02000000000000000000" pitchFamily="2" charset="0"/>
      <p:regular r:id="rId28"/>
    </p:embeddedFont>
    <p:embeddedFont>
      <p:font typeface="#9Slide07 SVNBango" panose="02000000000000000000" pitchFamily="2" charset="0"/>
      <p:regular r:id="rId29"/>
    </p:embeddedFont>
    <p:embeddedFont>
      <p:font typeface="Adamina" panose="020B0604020202020204" charset="0"/>
      <p:regular r:id="rId30"/>
    </p:embeddedFont>
    <p:embeddedFont>
      <p:font typeface="Albert Sans" panose="020B0604020202020204" charset="0"/>
      <p:regular r:id="rId31"/>
      <p:bold r:id="rId32"/>
      <p:italic r:id="rId33"/>
      <p:boldItalic r:id="rId34"/>
    </p:embeddedFont>
    <p:embeddedFont>
      <p:font typeface="DM Serif Display"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7EC"/>
    <a:srgbClr val="7DCBD1"/>
    <a:srgbClr val="B9FD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E69F94-BA64-457B-AAC7-1D28BC53D67E}">
  <a:tblStyle styleId="{44E69F94-BA64-457B-AAC7-1D28BC53D6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CF0D2A3-89FC-4279-9A99-B54439A5116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4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8a80d34a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8a80d34a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70C0"/>
                </a:solidFill>
              </a:rPr>
              <a:t>https://www.youtube.com/watch?v=P290tK3ZwKM  </a:t>
            </a:r>
            <a:r>
              <a:rPr lang="en-US"/>
              <a:t>Video kcn cao Hòa lạc: </a:t>
            </a:r>
            <a:r>
              <a:rPr lang="vi-VN"/>
              <a:t>Khu CNC Hoà Lạc thuộc đô thị vệ tinh Hoà Lạc nằm phía Tây Hà Nội. Vị trí ở hai phía của Đại lộ Thăng Long trên địa bàn huyện Quốc Oai và huyền Thạch Thất, Hà Nội.</a:t>
            </a:r>
          </a:p>
          <a:p>
            <a:r>
              <a:rPr lang="vi-VN"/>
              <a:t>Khu CNC Hoà Lạc là trung tâm nghiên cứu phát triển và ứng dụng công nghệ cao cấp Quốc gia. Là nơi ươm tạo doanh nghiệp công nghệ cao, đào tạo nguồn nhân lực, phát triển sản xuất, cung ứng dịch vụ và kinh doanh sản phẩm công nghệ cao.</a:t>
            </a:r>
          </a:p>
          <a:p>
            <a:r>
              <a:rPr lang="vi-VN"/>
              <a:t>Trọng tâm phát triển của Khu CNC Hoà Lạc là các ngành công nghệ cao như: Công nghệ thông tin, viễn thông, điện tử, sinh học, cơ điện tử, chế tạo máy, vật liệu mới, năng lượng mới... và doanh mục các sản phẩm công nghê cao được khuyến khích phát triển.</a:t>
            </a:r>
            <a:endParaRPr lang="en-US"/>
          </a:p>
        </p:txBody>
      </p:sp>
    </p:spTree>
    <p:extLst>
      <p:ext uri="{BB962C8B-B14F-4D97-AF65-F5344CB8AC3E}">
        <p14:creationId xmlns:p14="http://schemas.microsoft.com/office/powerpoint/2010/main" val="422545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152a7caf94b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152a7caf94b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52a7caf94b_1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52a7caf94b_1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03224ccf2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03224ccf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9910ddec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19910ddec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52a7caf94b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52a7caf94b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03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52a7caf94b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52a7caf94b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96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152a7caf94b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152a7caf94b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152a7caf94b_1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152a7caf94b_1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70C0"/>
                </a:solidFill>
              </a:rPr>
              <a:t>https://www.youtube.com/watch?v=P290tK3ZwKM  </a:t>
            </a:r>
            <a:r>
              <a:rPr lang="en-US"/>
              <a:t>Video kcn cao Hòa lạc: </a:t>
            </a:r>
            <a:r>
              <a:rPr lang="vi-VN"/>
              <a:t>Khu CNC Hoà Lạc thuộc đô thị vệ tinh Hoà Lạc nằm phía Tây Hà Nội. Vị trí ở hai phía của Đại lộ Thăng Long trên địa bàn huyện Quốc Oai và huyền Thạch Thất, Hà Nội.</a:t>
            </a:r>
          </a:p>
          <a:p>
            <a:r>
              <a:rPr lang="vi-VN"/>
              <a:t>Khu CNC Hoà Lạc là trung tâm nghiên cứu phát triển và ứng dụng công nghệ cao cấp Quốc gia. Là nơi ươm tạo doanh nghiệp công nghệ cao, đào tạo nguồn nhân lực, phát triển sản xuất, cung ứng dịch vụ và kinh doanh sản phẩm công nghệ cao.</a:t>
            </a:r>
          </a:p>
          <a:p>
            <a:r>
              <a:rPr lang="vi-VN"/>
              <a:t>Trọng tâm phát triển của Khu CNC Hoà Lạc là các ngành công nghệ cao như: Công nghệ thông tin, viễn thông, điện tử, sinh học, cơ điện tử, chế tạo máy, vật liệu mới, năng lượng mới... và doanh mục các sản phẩm công nghê cao được khuyến khích phát triển.</a:t>
            </a:r>
            <a:endParaRPr lang="en-US"/>
          </a:p>
        </p:txBody>
      </p:sp>
    </p:spTree>
    <p:extLst>
      <p:ext uri="{BB962C8B-B14F-4D97-AF65-F5344CB8AC3E}">
        <p14:creationId xmlns:p14="http://schemas.microsoft.com/office/powerpoint/2010/main" val="9876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113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1650" y="675950"/>
            <a:ext cx="4460100" cy="2646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5200"/>
              <a:buNone/>
              <a:defRPr sz="7000" b="1">
                <a:latin typeface="Adamina"/>
                <a:ea typeface="Adamina"/>
                <a:cs typeface="Adamina"/>
                <a:sym typeface="Adamin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1625" y="3195675"/>
            <a:ext cx="2631900" cy="463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400">
                <a:solidFill>
                  <a:srgbClr val="434242"/>
                </a:solidFill>
                <a:latin typeface="Albert Sans"/>
                <a:ea typeface="Albert Sans"/>
                <a:cs typeface="Albert Sans"/>
                <a:sym typeface="Albert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81675" y="71707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26625" y="3750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85900" y="403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18600" y="4904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2_3">
    <p:spTree>
      <p:nvGrpSpPr>
        <p:cNvPr id="1" name="Shape 425"/>
        <p:cNvGrpSpPr/>
        <p:nvPr/>
      </p:nvGrpSpPr>
      <p:grpSpPr>
        <a:xfrm>
          <a:off x="0" y="0"/>
          <a:ext cx="0" cy="0"/>
          <a:chOff x="0" y="0"/>
          <a:chExt cx="0" cy="0"/>
        </a:xfrm>
      </p:grpSpPr>
      <p:sp>
        <p:nvSpPr>
          <p:cNvPr id="426" name="Google Shape;426;p25"/>
          <p:cNvSpPr txBox="1">
            <a:spLocks noGrp="1"/>
          </p:cNvSpPr>
          <p:nvPr>
            <p:ph type="subTitle" idx="1"/>
          </p:nvPr>
        </p:nvSpPr>
        <p:spPr>
          <a:xfrm>
            <a:off x="5161075" y="1675524"/>
            <a:ext cx="2906700" cy="1017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27" name="Google Shape;427;p25"/>
          <p:cNvSpPr txBox="1">
            <a:spLocks noGrp="1"/>
          </p:cNvSpPr>
          <p:nvPr>
            <p:ph type="title"/>
          </p:nvPr>
        </p:nvSpPr>
        <p:spPr>
          <a:xfrm>
            <a:off x="5161075" y="539500"/>
            <a:ext cx="2906700" cy="1095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3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8" name="Google Shape;428;p25"/>
          <p:cNvSpPr txBox="1"/>
          <p:nvPr/>
        </p:nvSpPr>
        <p:spPr>
          <a:xfrm>
            <a:off x="5161075" y="3399023"/>
            <a:ext cx="2906700" cy="77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200">
                <a:solidFill>
                  <a:schemeClr val="dk1"/>
                </a:solidFill>
                <a:latin typeface="Albert Sans"/>
                <a:ea typeface="Albert Sans"/>
                <a:cs typeface="Albert Sans"/>
                <a:sym typeface="Albert Sans"/>
              </a:rPr>
              <a:t>CREDITS: This presentation template was created by </a:t>
            </a:r>
            <a:r>
              <a:rPr lang="en" sz="1200">
                <a:solidFill>
                  <a:schemeClr val="dk1"/>
                </a:solidFill>
                <a:uFill>
                  <a:noFill/>
                </a:uFill>
                <a:latin typeface="Albert Sans"/>
                <a:ea typeface="Albert Sans"/>
                <a:cs typeface="Albert Sans"/>
                <a:sym typeface="Albert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Albert Sans"/>
                <a:ea typeface="Albert Sans"/>
                <a:cs typeface="Albert Sans"/>
                <a:sym typeface="Albert Sans"/>
              </a:rPr>
              <a:t>, including icons by </a:t>
            </a:r>
            <a:r>
              <a:rPr lang="en" sz="1200">
                <a:solidFill>
                  <a:schemeClr val="dk1"/>
                </a:solidFill>
                <a:uFill>
                  <a:noFill/>
                </a:uFill>
                <a:latin typeface="Albert Sans"/>
                <a:ea typeface="Albert Sans"/>
                <a:cs typeface="Albert Sans"/>
                <a:sym typeface="Albert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Albert Sans"/>
                <a:ea typeface="Albert Sans"/>
                <a:cs typeface="Albert Sans"/>
                <a:sym typeface="Albert Sans"/>
              </a:rPr>
              <a:t>, and infographics &amp; images by </a:t>
            </a:r>
            <a:r>
              <a:rPr lang="en" sz="1200">
                <a:solidFill>
                  <a:schemeClr val="dk1"/>
                </a:solidFill>
                <a:uFill>
                  <a:noFill/>
                </a:uFill>
                <a:latin typeface="Albert Sans"/>
                <a:ea typeface="Albert Sans"/>
                <a:cs typeface="Albert Sans"/>
                <a:sym typeface="Albert Sans"/>
                <a:hlinkClick r:id="rId4">
                  <a:extLst>
                    <a:ext uri="{A12FA001-AC4F-418D-AE19-62706E023703}">
                      <ahyp:hlinkClr xmlns:ahyp="http://schemas.microsoft.com/office/drawing/2018/hyperlinkcolor" val="tx"/>
                    </a:ext>
                  </a:extLst>
                </a:hlinkClick>
              </a:rPr>
              <a:t>Freepik</a:t>
            </a:r>
            <a:endParaRPr sz="1200">
              <a:solidFill>
                <a:schemeClr val="dk1"/>
              </a:solidFill>
              <a:latin typeface="Albert Sans"/>
              <a:ea typeface="Albert Sans"/>
              <a:cs typeface="Albert Sans"/>
              <a:sym typeface="Albert Sans"/>
            </a:endParaRPr>
          </a:p>
        </p:txBody>
      </p:sp>
      <p:sp>
        <p:nvSpPr>
          <p:cNvPr id="429" name="Google Shape;429;p25"/>
          <p:cNvSpPr/>
          <p:nvPr/>
        </p:nvSpPr>
        <p:spPr>
          <a:xfrm>
            <a:off x="2481175" y="3648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4061713" y="1634488"/>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8311363" y="2666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589000" y="1086838"/>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433"/>
        <p:cNvGrpSpPr/>
        <p:nvPr/>
      </p:nvGrpSpPr>
      <p:grpSpPr>
        <a:xfrm>
          <a:off x="0" y="0"/>
          <a:ext cx="0" cy="0"/>
          <a:chOff x="0" y="0"/>
          <a:chExt cx="0" cy="0"/>
        </a:xfrm>
      </p:grpSpPr>
      <p:sp>
        <p:nvSpPr>
          <p:cNvPr id="434" name="Google Shape;434;p26"/>
          <p:cNvSpPr/>
          <p:nvPr/>
        </p:nvSpPr>
        <p:spPr>
          <a:xfrm>
            <a:off x="5823698" y="3059177"/>
            <a:ext cx="3240419" cy="1655735"/>
          </a:xfrm>
          <a:custGeom>
            <a:avLst/>
            <a:gdLst/>
            <a:ahLst/>
            <a:cxnLst/>
            <a:rect l="l" t="t" r="r" b="b"/>
            <a:pathLst>
              <a:path w="162102" h="78995" extrusionOk="0">
                <a:moveTo>
                  <a:pt x="95066" y="0"/>
                </a:moveTo>
                <a:cubicBezTo>
                  <a:pt x="94628" y="0"/>
                  <a:pt x="94188" y="10"/>
                  <a:pt x="93747" y="30"/>
                </a:cubicBezTo>
                <a:cubicBezTo>
                  <a:pt x="84904" y="430"/>
                  <a:pt x="77154" y="4822"/>
                  <a:pt x="71032" y="9821"/>
                </a:cubicBezTo>
                <a:cubicBezTo>
                  <a:pt x="68251" y="12083"/>
                  <a:pt x="65604" y="14553"/>
                  <a:pt x="62025" y="15958"/>
                </a:cubicBezTo>
                <a:cubicBezTo>
                  <a:pt x="59328" y="17008"/>
                  <a:pt x="56443" y="17346"/>
                  <a:pt x="53466" y="17346"/>
                </a:cubicBezTo>
                <a:cubicBezTo>
                  <a:pt x="48394" y="17346"/>
                  <a:pt x="43054" y="16366"/>
                  <a:pt x="37920" y="16254"/>
                </a:cubicBezTo>
                <a:cubicBezTo>
                  <a:pt x="37592" y="16246"/>
                  <a:pt x="37265" y="16242"/>
                  <a:pt x="36938" y="16242"/>
                </a:cubicBezTo>
                <a:cubicBezTo>
                  <a:pt x="28998" y="16242"/>
                  <a:pt x="21090" y="18473"/>
                  <a:pt x="14982" y="22435"/>
                </a:cubicBezTo>
                <a:cubicBezTo>
                  <a:pt x="12143" y="24284"/>
                  <a:pt x="9806" y="26399"/>
                  <a:pt x="7913" y="28721"/>
                </a:cubicBezTo>
                <a:cubicBezTo>
                  <a:pt x="933" y="37254"/>
                  <a:pt x="1" y="48405"/>
                  <a:pt x="1258" y="58343"/>
                </a:cubicBezTo>
                <a:cubicBezTo>
                  <a:pt x="2057" y="64672"/>
                  <a:pt x="4053" y="71490"/>
                  <a:pt x="9569" y="75054"/>
                </a:cubicBezTo>
                <a:cubicBezTo>
                  <a:pt x="13725" y="77731"/>
                  <a:pt x="19019" y="77982"/>
                  <a:pt x="24033" y="78130"/>
                </a:cubicBezTo>
                <a:cubicBezTo>
                  <a:pt x="40375" y="78588"/>
                  <a:pt x="56731" y="78677"/>
                  <a:pt x="73087" y="78766"/>
                </a:cubicBezTo>
                <a:cubicBezTo>
                  <a:pt x="77311" y="78792"/>
                  <a:pt x="81531" y="78815"/>
                  <a:pt x="85752" y="78815"/>
                </a:cubicBezTo>
                <a:cubicBezTo>
                  <a:pt x="91092" y="78815"/>
                  <a:pt x="96433" y="78778"/>
                  <a:pt x="101778" y="78662"/>
                </a:cubicBezTo>
                <a:cubicBezTo>
                  <a:pt x="106688" y="78559"/>
                  <a:pt x="111583" y="78396"/>
                  <a:pt x="116478" y="78115"/>
                </a:cubicBezTo>
                <a:cubicBezTo>
                  <a:pt x="117041" y="78085"/>
                  <a:pt x="117587" y="78071"/>
                  <a:pt x="118119" y="78071"/>
                </a:cubicBezTo>
                <a:cubicBezTo>
                  <a:pt x="121707" y="78071"/>
                  <a:pt x="124677" y="78687"/>
                  <a:pt x="128309" y="78855"/>
                </a:cubicBezTo>
                <a:cubicBezTo>
                  <a:pt x="130175" y="78943"/>
                  <a:pt x="132028" y="78994"/>
                  <a:pt x="133871" y="78994"/>
                </a:cubicBezTo>
                <a:cubicBezTo>
                  <a:pt x="139141" y="78994"/>
                  <a:pt x="144326" y="78574"/>
                  <a:pt x="149487" y="77391"/>
                </a:cubicBezTo>
                <a:cubicBezTo>
                  <a:pt x="155402" y="76045"/>
                  <a:pt x="157591" y="71031"/>
                  <a:pt x="159055" y="66654"/>
                </a:cubicBezTo>
                <a:cubicBezTo>
                  <a:pt x="161377" y="59703"/>
                  <a:pt x="162101" y="52427"/>
                  <a:pt x="161199" y="45284"/>
                </a:cubicBezTo>
                <a:cubicBezTo>
                  <a:pt x="160711" y="41365"/>
                  <a:pt x="159558" y="37239"/>
                  <a:pt x="155949" y="34503"/>
                </a:cubicBezTo>
                <a:cubicBezTo>
                  <a:pt x="153345" y="32535"/>
                  <a:pt x="149699" y="31563"/>
                  <a:pt x="146066" y="31563"/>
                </a:cubicBezTo>
                <a:cubicBezTo>
                  <a:pt x="145139" y="31563"/>
                  <a:pt x="144213" y="31626"/>
                  <a:pt x="143305" y="31752"/>
                </a:cubicBezTo>
                <a:cubicBezTo>
                  <a:pt x="141591" y="31983"/>
                  <a:pt x="139877" y="32423"/>
                  <a:pt x="138153" y="32423"/>
                </a:cubicBezTo>
                <a:cubicBezTo>
                  <a:pt x="137884" y="32423"/>
                  <a:pt x="137615" y="32412"/>
                  <a:pt x="137345" y="32388"/>
                </a:cubicBezTo>
                <a:cubicBezTo>
                  <a:pt x="132553" y="31945"/>
                  <a:pt x="130098" y="27819"/>
                  <a:pt x="128339" y="24314"/>
                </a:cubicBezTo>
                <a:cubicBezTo>
                  <a:pt x="125292" y="18280"/>
                  <a:pt x="121580" y="12320"/>
                  <a:pt x="115842" y="7632"/>
                </a:cubicBezTo>
                <a:cubicBezTo>
                  <a:pt x="110409" y="3193"/>
                  <a:pt x="102893" y="0"/>
                  <a:pt x="95066" y="0"/>
                </a:cubicBezTo>
                <a:close/>
              </a:path>
            </a:pathLst>
          </a:custGeom>
          <a:solidFill>
            <a:srgbClr val="F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a:off x="7784452" y="2642959"/>
            <a:ext cx="1389404" cy="2072030"/>
            <a:chOff x="7452000" y="2270225"/>
            <a:chExt cx="1628844" cy="2429109"/>
          </a:xfrm>
        </p:grpSpPr>
        <p:sp>
          <p:nvSpPr>
            <p:cNvPr id="436" name="Google Shape;436;p26"/>
            <p:cNvSpPr/>
            <p:nvPr/>
          </p:nvSpPr>
          <p:spPr>
            <a:xfrm>
              <a:off x="7452000" y="2830252"/>
              <a:ext cx="1257985" cy="1869082"/>
            </a:xfrm>
            <a:custGeom>
              <a:avLst/>
              <a:gdLst/>
              <a:ahLst/>
              <a:cxnLst/>
              <a:rect l="l" t="t" r="r" b="b"/>
              <a:pathLst>
                <a:path w="37180" h="55237" extrusionOk="0">
                  <a:moveTo>
                    <a:pt x="30229" y="1"/>
                  </a:moveTo>
                  <a:cubicBezTo>
                    <a:pt x="24757" y="89"/>
                    <a:pt x="19300" y="178"/>
                    <a:pt x="13843" y="267"/>
                  </a:cubicBezTo>
                  <a:cubicBezTo>
                    <a:pt x="10767" y="13133"/>
                    <a:pt x="1731" y="42119"/>
                    <a:pt x="1" y="55237"/>
                  </a:cubicBezTo>
                  <a:cubicBezTo>
                    <a:pt x="10264" y="55089"/>
                    <a:pt x="26916" y="55044"/>
                    <a:pt x="37180" y="54852"/>
                  </a:cubicBezTo>
                  <a:cubicBezTo>
                    <a:pt x="35450" y="41808"/>
                    <a:pt x="33290" y="12793"/>
                    <a:pt x="30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a:off x="7903883" y="2826733"/>
              <a:ext cx="585955" cy="21521"/>
            </a:xfrm>
            <a:custGeom>
              <a:avLst/>
              <a:gdLst/>
              <a:ahLst/>
              <a:cxnLst/>
              <a:rect l="l" t="t" r="r" b="b"/>
              <a:pathLst>
                <a:path w="17318" h="636" extrusionOk="0">
                  <a:moveTo>
                    <a:pt x="17065" y="1"/>
                  </a:moveTo>
                  <a:cubicBezTo>
                    <a:pt x="17061" y="1"/>
                    <a:pt x="17056" y="1"/>
                    <a:pt x="17052" y="1"/>
                  </a:cubicBezTo>
                  <a:cubicBezTo>
                    <a:pt x="13942" y="148"/>
                    <a:pt x="10842" y="200"/>
                    <a:pt x="7743" y="200"/>
                  </a:cubicBezTo>
                  <a:cubicBezTo>
                    <a:pt x="5227" y="200"/>
                    <a:pt x="2711" y="166"/>
                    <a:pt x="192" y="119"/>
                  </a:cubicBezTo>
                  <a:cubicBezTo>
                    <a:pt x="0" y="119"/>
                    <a:pt x="15" y="386"/>
                    <a:pt x="192" y="400"/>
                  </a:cubicBezTo>
                  <a:cubicBezTo>
                    <a:pt x="2819" y="567"/>
                    <a:pt x="5463" y="636"/>
                    <a:pt x="8108" y="636"/>
                  </a:cubicBezTo>
                  <a:cubicBezTo>
                    <a:pt x="11093" y="636"/>
                    <a:pt x="14081" y="548"/>
                    <a:pt x="17052" y="415"/>
                  </a:cubicBezTo>
                  <a:cubicBezTo>
                    <a:pt x="17313" y="401"/>
                    <a:pt x="17318" y="1"/>
                    <a:pt x="17065"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a:off x="7871840" y="2899278"/>
              <a:ext cx="647534" cy="24092"/>
            </a:xfrm>
            <a:custGeom>
              <a:avLst/>
              <a:gdLst/>
              <a:ahLst/>
              <a:cxnLst/>
              <a:rect l="l" t="t" r="r" b="b"/>
              <a:pathLst>
                <a:path w="19138" h="712" extrusionOk="0">
                  <a:moveTo>
                    <a:pt x="5192" y="0"/>
                  </a:moveTo>
                  <a:cubicBezTo>
                    <a:pt x="3534" y="0"/>
                    <a:pt x="1877" y="17"/>
                    <a:pt x="222" y="61"/>
                  </a:cubicBezTo>
                  <a:cubicBezTo>
                    <a:pt x="1" y="75"/>
                    <a:pt x="1" y="415"/>
                    <a:pt x="222" y="415"/>
                  </a:cubicBezTo>
                  <a:cubicBezTo>
                    <a:pt x="6404" y="711"/>
                    <a:pt x="12645" y="623"/>
                    <a:pt x="18842" y="652"/>
                  </a:cubicBezTo>
                  <a:cubicBezTo>
                    <a:pt x="19137" y="652"/>
                    <a:pt x="19137" y="194"/>
                    <a:pt x="18842" y="194"/>
                  </a:cubicBezTo>
                  <a:cubicBezTo>
                    <a:pt x="14300" y="129"/>
                    <a:pt x="9743" y="0"/>
                    <a:pt x="5192"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a:off x="7989420" y="2270225"/>
              <a:ext cx="807743" cy="560315"/>
            </a:xfrm>
            <a:custGeom>
              <a:avLst/>
              <a:gdLst/>
              <a:ahLst/>
              <a:cxnLst/>
              <a:rect l="l" t="t" r="r" b="b"/>
              <a:pathLst>
                <a:path w="23873" h="16559" extrusionOk="0">
                  <a:moveTo>
                    <a:pt x="19957" y="0"/>
                  </a:moveTo>
                  <a:cubicBezTo>
                    <a:pt x="19159" y="0"/>
                    <a:pt x="18344" y="253"/>
                    <a:pt x="17629" y="816"/>
                  </a:cubicBezTo>
                  <a:cubicBezTo>
                    <a:pt x="16002" y="2103"/>
                    <a:pt x="15721" y="4528"/>
                    <a:pt x="13917" y="5623"/>
                  </a:cubicBezTo>
                  <a:cubicBezTo>
                    <a:pt x="13503" y="5873"/>
                    <a:pt x="13109" y="5978"/>
                    <a:pt x="12731" y="5978"/>
                  </a:cubicBezTo>
                  <a:cubicBezTo>
                    <a:pt x="11028" y="5978"/>
                    <a:pt x="9631" y="3855"/>
                    <a:pt x="8046" y="3286"/>
                  </a:cubicBezTo>
                  <a:cubicBezTo>
                    <a:pt x="7718" y="3169"/>
                    <a:pt x="7387" y="3109"/>
                    <a:pt x="7068" y="3109"/>
                  </a:cubicBezTo>
                  <a:cubicBezTo>
                    <a:pt x="6180" y="3109"/>
                    <a:pt x="5388" y="3571"/>
                    <a:pt x="5029" y="4528"/>
                  </a:cubicBezTo>
                  <a:cubicBezTo>
                    <a:pt x="4260" y="6584"/>
                    <a:pt x="6212" y="8994"/>
                    <a:pt x="4689" y="10828"/>
                  </a:cubicBezTo>
                  <a:cubicBezTo>
                    <a:pt x="3609" y="12159"/>
                    <a:pt x="1435" y="12292"/>
                    <a:pt x="681" y="13978"/>
                  </a:cubicBezTo>
                  <a:cubicBezTo>
                    <a:pt x="238" y="14984"/>
                    <a:pt x="578" y="16241"/>
                    <a:pt x="1702" y="16552"/>
                  </a:cubicBezTo>
                  <a:cubicBezTo>
                    <a:pt x="1720" y="16556"/>
                    <a:pt x="1737" y="16559"/>
                    <a:pt x="1754" y="16559"/>
                  </a:cubicBezTo>
                  <a:cubicBezTo>
                    <a:pt x="1936" y="16559"/>
                    <a:pt x="1994" y="16278"/>
                    <a:pt x="1790" y="16197"/>
                  </a:cubicBezTo>
                  <a:cubicBezTo>
                    <a:pt x="1" y="15502"/>
                    <a:pt x="1361" y="13594"/>
                    <a:pt x="2278" y="13002"/>
                  </a:cubicBezTo>
                  <a:cubicBezTo>
                    <a:pt x="2885" y="12603"/>
                    <a:pt x="3565" y="12322"/>
                    <a:pt x="4171" y="11908"/>
                  </a:cubicBezTo>
                  <a:cubicBezTo>
                    <a:pt x="5000" y="11361"/>
                    <a:pt x="5591" y="10680"/>
                    <a:pt x="5754" y="9675"/>
                  </a:cubicBezTo>
                  <a:cubicBezTo>
                    <a:pt x="6005" y="8092"/>
                    <a:pt x="5014" y="6540"/>
                    <a:pt x="5414" y="4957"/>
                  </a:cubicBezTo>
                  <a:cubicBezTo>
                    <a:pt x="5677" y="3928"/>
                    <a:pt x="6203" y="3561"/>
                    <a:pt x="6831" y="3561"/>
                  </a:cubicBezTo>
                  <a:cubicBezTo>
                    <a:pt x="8035" y="3561"/>
                    <a:pt x="9616" y="4912"/>
                    <a:pt x="10442" y="5534"/>
                  </a:cubicBezTo>
                  <a:cubicBezTo>
                    <a:pt x="11213" y="6117"/>
                    <a:pt x="11973" y="6387"/>
                    <a:pt x="12690" y="6387"/>
                  </a:cubicBezTo>
                  <a:cubicBezTo>
                    <a:pt x="13885" y="6387"/>
                    <a:pt x="14964" y="5639"/>
                    <a:pt x="15795" y="4336"/>
                  </a:cubicBezTo>
                  <a:cubicBezTo>
                    <a:pt x="16712" y="2887"/>
                    <a:pt x="17348" y="1068"/>
                    <a:pt x="19182" y="594"/>
                  </a:cubicBezTo>
                  <a:cubicBezTo>
                    <a:pt x="19477" y="520"/>
                    <a:pt x="19764" y="485"/>
                    <a:pt x="20041" y="485"/>
                  </a:cubicBezTo>
                  <a:cubicBezTo>
                    <a:pt x="21867" y="485"/>
                    <a:pt x="23260" y="2001"/>
                    <a:pt x="23426" y="3863"/>
                  </a:cubicBezTo>
                  <a:cubicBezTo>
                    <a:pt x="23441" y="3998"/>
                    <a:pt x="23548" y="4068"/>
                    <a:pt x="23649" y="4068"/>
                  </a:cubicBezTo>
                  <a:cubicBezTo>
                    <a:pt x="23747" y="4068"/>
                    <a:pt x="23841" y="4001"/>
                    <a:pt x="23841" y="3863"/>
                  </a:cubicBezTo>
                  <a:cubicBezTo>
                    <a:pt x="23872" y="1598"/>
                    <a:pt x="21966" y="0"/>
                    <a:pt x="19957" y="0"/>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a:off x="8222112" y="2616203"/>
              <a:ext cx="858732" cy="224173"/>
            </a:xfrm>
            <a:custGeom>
              <a:avLst/>
              <a:gdLst/>
              <a:ahLst/>
              <a:cxnLst/>
              <a:rect l="l" t="t" r="r" b="b"/>
              <a:pathLst>
                <a:path w="25380" h="6625" extrusionOk="0">
                  <a:moveTo>
                    <a:pt x="15263" y="1"/>
                  </a:moveTo>
                  <a:cubicBezTo>
                    <a:pt x="14598" y="1"/>
                    <a:pt x="13906" y="328"/>
                    <a:pt x="13252" y="1003"/>
                  </a:cubicBezTo>
                  <a:cubicBezTo>
                    <a:pt x="12164" y="2116"/>
                    <a:pt x="11464" y="3715"/>
                    <a:pt x="9869" y="3715"/>
                  </a:cubicBezTo>
                  <a:cubicBezTo>
                    <a:pt x="9620" y="3715"/>
                    <a:pt x="9349" y="3676"/>
                    <a:pt x="9052" y="3591"/>
                  </a:cubicBezTo>
                  <a:cubicBezTo>
                    <a:pt x="7632" y="3191"/>
                    <a:pt x="6508" y="2097"/>
                    <a:pt x="4999" y="1964"/>
                  </a:cubicBezTo>
                  <a:cubicBezTo>
                    <a:pt x="4896" y="1954"/>
                    <a:pt x="4793" y="1949"/>
                    <a:pt x="4691" y="1949"/>
                  </a:cubicBezTo>
                  <a:cubicBezTo>
                    <a:pt x="4029" y="1949"/>
                    <a:pt x="3392" y="2163"/>
                    <a:pt x="2944" y="2689"/>
                  </a:cubicBezTo>
                  <a:cubicBezTo>
                    <a:pt x="1979" y="3814"/>
                    <a:pt x="2185" y="6328"/>
                    <a:pt x="246" y="6328"/>
                  </a:cubicBezTo>
                  <a:cubicBezTo>
                    <a:pt x="224" y="6328"/>
                    <a:pt x="201" y="6327"/>
                    <a:pt x="178" y="6327"/>
                  </a:cubicBezTo>
                  <a:cubicBezTo>
                    <a:pt x="30" y="6327"/>
                    <a:pt x="1" y="6548"/>
                    <a:pt x="134" y="6578"/>
                  </a:cubicBezTo>
                  <a:cubicBezTo>
                    <a:pt x="266" y="6609"/>
                    <a:pt x="393" y="6624"/>
                    <a:pt x="515" y="6624"/>
                  </a:cubicBezTo>
                  <a:cubicBezTo>
                    <a:pt x="1257" y="6624"/>
                    <a:pt x="1821" y="6080"/>
                    <a:pt x="2189" y="5395"/>
                  </a:cubicBezTo>
                  <a:cubicBezTo>
                    <a:pt x="2515" y="4789"/>
                    <a:pt x="2589" y="4079"/>
                    <a:pt x="2929" y="3472"/>
                  </a:cubicBezTo>
                  <a:cubicBezTo>
                    <a:pt x="3351" y="2701"/>
                    <a:pt x="4016" y="2387"/>
                    <a:pt x="4760" y="2387"/>
                  </a:cubicBezTo>
                  <a:cubicBezTo>
                    <a:pt x="5085" y="2387"/>
                    <a:pt x="5426" y="2447"/>
                    <a:pt x="5768" y="2555"/>
                  </a:cubicBezTo>
                  <a:cubicBezTo>
                    <a:pt x="7144" y="2999"/>
                    <a:pt x="8327" y="4138"/>
                    <a:pt x="9821" y="4182"/>
                  </a:cubicBezTo>
                  <a:cubicBezTo>
                    <a:pt x="9843" y="4183"/>
                    <a:pt x="9865" y="4183"/>
                    <a:pt x="9887" y="4183"/>
                  </a:cubicBezTo>
                  <a:cubicBezTo>
                    <a:pt x="11135" y="4183"/>
                    <a:pt x="11933" y="3367"/>
                    <a:pt x="12660" y="2437"/>
                  </a:cubicBezTo>
                  <a:cubicBezTo>
                    <a:pt x="13423" y="1472"/>
                    <a:pt x="14375" y="468"/>
                    <a:pt x="15363" y="468"/>
                  </a:cubicBezTo>
                  <a:cubicBezTo>
                    <a:pt x="15889" y="468"/>
                    <a:pt x="16425" y="752"/>
                    <a:pt x="16949" y="1476"/>
                  </a:cubicBezTo>
                  <a:cubicBezTo>
                    <a:pt x="17526" y="2245"/>
                    <a:pt x="17910" y="3191"/>
                    <a:pt x="18694" y="3798"/>
                  </a:cubicBezTo>
                  <a:cubicBezTo>
                    <a:pt x="19316" y="4275"/>
                    <a:pt x="19985" y="4470"/>
                    <a:pt x="20663" y="4470"/>
                  </a:cubicBezTo>
                  <a:cubicBezTo>
                    <a:pt x="22335" y="4470"/>
                    <a:pt x="24056" y="3283"/>
                    <a:pt x="25245" y="2230"/>
                  </a:cubicBezTo>
                  <a:cubicBezTo>
                    <a:pt x="25379" y="2108"/>
                    <a:pt x="25252" y="1886"/>
                    <a:pt x="25104" y="1886"/>
                  </a:cubicBezTo>
                  <a:cubicBezTo>
                    <a:pt x="25073" y="1886"/>
                    <a:pt x="25040" y="1896"/>
                    <a:pt x="25009" y="1920"/>
                  </a:cubicBezTo>
                  <a:cubicBezTo>
                    <a:pt x="23760" y="2831"/>
                    <a:pt x="22438" y="3975"/>
                    <a:pt x="20796" y="3975"/>
                  </a:cubicBezTo>
                  <a:cubicBezTo>
                    <a:pt x="20785" y="3975"/>
                    <a:pt x="20775" y="3975"/>
                    <a:pt x="20764" y="3975"/>
                  </a:cubicBezTo>
                  <a:cubicBezTo>
                    <a:pt x="18960" y="3960"/>
                    <a:pt x="18324" y="2659"/>
                    <a:pt x="17422" y="1358"/>
                  </a:cubicBezTo>
                  <a:cubicBezTo>
                    <a:pt x="16811" y="465"/>
                    <a:pt x="16056" y="1"/>
                    <a:pt x="15263"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6"/>
          <p:cNvGrpSpPr/>
          <p:nvPr/>
        </p:nvGrpSpPr>
        <p:grpSpPr>
          <a:xfrm>
            <a:off x="7035556" y="2322169"/>
            <a:ext cx="1439081" cy="2392823"/>
            <a:chOff x="1401625" y="1622300"/>
            <a:chExt cx="726625" cy="896625"/>
          </a:xfrm>
        </p:grpSpPr>
        <p:sp>
          <p:nvSpPr>
            <p:cNvPr id="442" name="Google Shape;442;p26"/>
            <p:cNvSpPr/>
            <p:nvPr/>
          </p:nvSpPr>
          <p:spPr>
            <a:xfrm>
              <a:off x="1474450" y="1832050"/>
              <a:ext cx="418550" cy="634475"/>
            </a:xfrm>
            <a:custGeom>
              <a:avLst/>
              <a:gdLst/>
              <a:ahLst/>
              <a:cxnLst/>
              <a:rect l="l" t="t" r="r" b="b"/>
              <a:pathLst>
                <a:path w="16742" h="25379" extrusionOk="0">
                  <a:moveTo>
                    <a:pt x="12379" y="1"/>
                  </a:moveTo>
                  <a:cubicBezTo>
                    <a:pt x="8830" y="16"/>
                    <a:pt x="8519" y="75"/>
                    <a:pt x="4970" y="90"/>
                  </a:cubicBezTo>
                  <a:cubicBezTo>
                    <a:pt x="2885" y="8430"/>
                    <a:pt x="1214" y="16860"/>
                    <a:pt x="1" y="25378"/>
                  </a:cubicBezTo>
                  <a:cubicBezTo>
                    <a:pt x="6656" y="25349"/>
                    <a:pt x="10087" y="25275"/>
                    <a:pt x="16742" y="25230"/>
                  </a:cubicBezTo>
                  <a:cubicBezTo>
                    <a:pt x="15721" y="16757"/>
                    <a:pt x="14272" y="8327"/>
                    <a:pt x="12379" y="1"/>
                  </a:cubicBezTo>
                  <a:close/>
                </a:path>
              </a:pathLst>
            </a:custGeom>
            <a:solidFill>
              <a:srgbClr val="DDC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1401625" y="2086050"/>
              <a:ext cx="650000" cy="432875"/>
            </a:xfrm>
            <a:custGeom>
              <a:avLst/>
              <a:gdLst/>
              <a:ahLst/>
              <a:cxnLst/>
              <a:rect l="l" t="t" r="r" b="b"/>
              <a:pathLst>
                <a:path w="26000" h="17315" extrusionOk="0">
                  <a:moveTo>
                    <a:pt x="25334" y="1"/>
                  </a:moveTo>
                  <a:cubicBezTo>
                    <a:pt x="16904" y="89"/>
                    <a:pt x="8460" y="193"/>
                    <a:pt x="30" y="296"/>
                  </a:cubicBezTo>
                  <a:cubicBezTo>
                    <a:pt x="0" y="5946"/>
                    <a:pt x="45" y="11610"/>
                    <a:pt x="193" y="17259"/>
                  </a:cubicBezTo>
                  <a:cubicBezTo>
                    <a:pt x="4489" y="17296"/>
                    <a:pt x="8796" y="17315"/>
                    <a:pt x="13102" y="17315"/>
                  </a:cubicBezTo>
                  <a:cubicBezTo>
                    <a:pt x="17407" y="17315"/>
                    <a:pt x="21711" y="17296"/>
                    <a:pt x="25999" y="17259"/>
                  </a:cubicBezTo>
                  <a:cubicBezTo>
                    <a:pt x="25807" y="11566"/>
                    <a:pt x="25526" y="5680"/>
                    <a:pt x="25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1592400" y="1829025"/>
              <a:ext cx="202275" cy="16000"/>
            </a:xfrm>
            <a:custGeom>
              <a:avLst/>
              <a:gdLst/>
              <a:ahLst/>
              <a:cxnLst/>
              <a:rect l="l" t="t" r="r" b="b"/>
              <a:pathLst>
                <a:path w="8091" h="640" extrusionOk="0">
                  <a:moveTo>
                    <a:pt x="790" y="1"/>
                  </a:moveTo>
                  <a:cubicBezTo>
                    <a:pt x="605" y="1"/>
                    <a:pt x="421" y="1"/>
                    <a:pt x="237" y="4"/>
                  </a:cubicBezTo>
                  <a:cubicBezTo>
                    <a:pt x="1" y="4"/>
                    <a:pt x="15" y="329"/>
                    <a:pt x="237" y="344"/>
                  </a:cubicBezTo>
                  <a:cubicBezTo>
                    <a:pt x="1583" y="432"/>
                    <a:pt x="2944" y="477"/>
                    <a:pt x="4304" y="536"/>
                  </a:cubicBezTo>
                  <a:cubicBezTo>
                    <a:pt x="5097" y="565"/>
                    <a:pt x="5909" y="640"/>
                    <a:pt x="6711" y="640"/>
                  </a:cubicBezTo>
                  <a:cubicBezTo>
                    <a:pt x="7121" y="640"/>
                    <a:pt x="7527" y="620"/>
                    <a:pt x="7927" y="565"/>
                  </a:cubicBezTo>
                  <a:cubicBezTo>
                    <a:pt x="8090" y="551"/>
                    <a:pt x="8090" y="284"/>
                    <a:pt x="7927" y="240"/>
                  </a:cubicBezTo>
                  <a:cubicBezTo>
                    <a:pt x="7148" y="82"/>
                    <a:pt x="6330" y="69"/>
                    <a:pt x="5516" y="69"/>
                  </a:cubicBezTo>
                  <a:cubicBezTo>
                    <a:pt x="5353" y="69"/>
                    <a:pt x="5191" y="70"/>
                    <a:pt x="5029" y="70"/>
                  </a:cubicBezTo>
                  <a:cubicBezTo>
                    <a:pt x="4786" y="70"/>
                    <a:pt x="4544" y="69"/>
                    <a:pt x="4304" y="63"/>
                  </a:cubicBezTo>
                  <a:cubicBezTo>
                    <a:pt x="3129" y="37"/>
                    <a:pt x="1955" y="1"/>
                    <a:pt x="790"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1560975" y="1908650"/>
              <a:ext cx="251425" cy="19400"/>
            </a:xfrm>
            <a:custGeom>
              <a:avLst/>
              <a:gdLst/>
              <a:ahLst/>
              <a:cxnLst/>
              <a:rect l="l" t="t" r="r" b="b"/>
              <a:pathLst>
                <a:path w="10057" h="776" extrusionOk="0">
                  <a:moveTo>
                    <a:pt x="3015" y="0"/>
                  </a:moveTo>
                  <a:cubicBezTo>
                    <a:pt x="2055" y="0"/>
                    <a:pt x="1100" y="16"/>
                    <a:pt x="163" y="42"/>
                  </a:cubicBezTo>
                  <a:cubicBezTo>
                    <a:pt x="0" y="42"/>
                    <a:pt x="15" y="250"/>
                    <a:pt x="163" y="264"/>
                  </a:cubicBezTo>
                  <a:cubicBezTo>
                    <a:pt x="2813" y="552"/>
                    <a:pt x="5600" y="776"/>
                    <a:pt x="8310" y="776"/>
                  </a:cubicBezTo>
                  <a:cubicBezTo>
                    <a:pt x="8807" y="776"/>
                    <a:pt x="9301" y="768"/>
                    <a:pt x="9791" y="752"/>
                  </a:cubicBezTo>
                  <a:cubicBezTo>
                    <a:pt x="10057" y="738"/>
                    <a:pt x="10042" y="368"/>
                    <a:pt x="9791" y="338"/>
                  </a:cubicBezTo>
                  <a:cubicBezTo>
                    <a:pt x="7588" y="89"/>
                    <a:pt x="5284" y="0"/>
                    <a:pt x="3015"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1598675" y="1622300"/>
              <a:ext cx="529575" cy="208750"/>
            </a:xfrm>
            <a:custGeom>
              <a:avLst/>
              <a:gdLst/>
              <a:ahLst/>
              <a:cxnLst/>
              <a:rect l="l" t="t" r="r" b="b"/>
              <a:pathLst>
                <a:path w="21183" h="8350" extrusionOk="0">
                  <a:moveTo>
                    <a:pt x="12899" y="1"/>
                  </a:moveTo>
                  <a:cubicBezTo>
                    <a:pt x="11372" y="1"/>
                    <a:pt x="10514" y="2308"/>
                    <a:pt x="9850" y="3451"/>
                  </a:cubicBezTo>
                  <a:cubicBezTo>
                    <a:pt x="9161" y="4620"/>
                    <a:pt x="8230" y="4930"/>
                    <a:pt x="7197" y="4930"/>
                  </a:cubicBezTo>
                  <a:cubicBezTo>
                    <a:pt x="6033" y="4930"/>
                    <a:pt x="4740" y="4536"/>
                    <a:pt x="3523" y="4536"/>
                  </a:cubicBezTo>
                  <a:cubicBezTo>
                    <a:pt x="2924" y="4536"/>
                    <a:pt x="2343" y="4631"/>
                    <a:pt x="1805" y="4915"/>
                  </a:cubicBezTo>
                  <a:cubicBezTo>
                    <a:pt x="489" y="5625"/>
                    <a:pt x="1" y="8021"/>
                    <a:pt x="1864" y="8346"/>
                  </a:cubicBezTo>
                  <a:cubicBezTo>
                    <a:pt x="1874" y="8348"/>
                    <a:pt x="1883" y="8349"/>
                    <a:pt x="1892" y="8349"/>
                  </a:cubicBezTo>
                  <a:cubicBezTo>
                    <a:pt x="2017" y="8349"/>
                    <a:pt x="2048" y="8166"/>
                    <a:pt x="1923" y="8125"/>
                  </a:cubicBezTo>
                  <a:cubicBezTo>
                    <a:pt x="666" y="7651"/>
                    <a:pt x="785" y="6084"/>
                    <a:pt x="1746" y="5418"/>
                  </a:cubicBezTo>
                  <a:cubicBezTo>
                    <a:pt x="2275" y="5040"/>
                    <a:pt x="2922" y="4920"/>
                    <a:pt x="3559" y="4920"/>
                  </a:cubicBezTo>
                  <a:cubicBezTo>
                    <a:pt x="3670" y="4920"/>
                    <a:pt x="3781" y="4924"/>
                    <a:pt x="3890" y="4930"/>
                  </a:cubicBezTo>
                  <a:cubicBezTo>
                    <a:pt x="4989" y="4987"/>
                    <a:pt x="6046" y="5361"/>
                    <a:pt x="7154" y="5361"/>
                  </a:cubicBezTo>
                  <a:cubicBezTo>
                    <a:pt x="7195" y="5361"/>
                    <a:pt x="7236" y="5360"/>
                    <a:pt x="7277" y="5359"/>
                  </a:cubicBezTo>
                  <a:cubicBezTo>
                    <a:pt x="9362" y="5300"/>
                    <a:pt x="10043" y="3910"/>
                    <a:pt x="10886" y="2224"/>
                  </a:cubicBezTo>
                  <a:cubicBezTo>
                    <a:pt x="11196" y="1618"/>
                    <a:pt x="11566" y="1056"/>
                    <a:pt x="12172" y="730"/>
                  </a:cubicBezTo>
                  <a:cubicBezTo>
                    <a:pt x="12467" y="570"/>
                    <a:pt x="12735" y="500"/>
                    <a:pt x="12982" y="500"/>
                  </a:cubicBezTo>
                  <a:cubicBezTo>
                    <a:pt x="13602" y="500"/>
                    <a:pt x="14086" y="943"/>
                    <a:pt x="14509" y="1514"/>
                  </a:cubicBezTo>
                  <a:cubicBezTo>
                    <a:pt x="14952" y="2091"/>
                    <a:pt x="15307" y="2756"/>
                    <a:pt x="15914" y="3200"/>
                  </a:cubicBezTo>
                  <a:cubicBezTo>
                    <a:pt x="16465" y="3606"/>
                    <a:pt x="17085" y="3768"/>
                    <a:pt x="17720" y="3768"/>
                  </a:cubicBezTo>
                  <a:cubicBezTo>
                    <a:pt x="18891" y="3768"/>
                    <a:pt x="20117" y="3217"/>
                    <a:pt x="21075" y="2623"/>
                  </a:cubicBezTo>
                  <a:cubicBezTo>
                    <a:pt x="21182" y="2570"/>
                    <a:pt x="21132" y="2395"/>
                    <a:pt x="21023" y="2395"/>
                  </a:cubicBezTo>
                  <a:cubicBezTo>
                    <a:pt x="21011" y="2395"/>
                    <a:pt x="20999" y="2397"/>
                    <a:pt x="20986" y="2401"/>
                  </a:cubicBezTo>
                  <a:cubicBezTo>
                    <a:pt x="19984" y="2788"/>
                    <a:pt x="18804" y="3317"/>
                    <a:pt x="17703" y="3317"/>
                  </a:cubicBezTo>
                  <a:cubicBezTo>
                    <a:pt x="17034" y="3317"/>
                    <a:pt x="16393" y="3121"/>
                    <a:pt x="15840" y="2579"/>
                  </a:cubicBezTo>
                  <a:cubicBezTo>
                    <a:pt x="15145" y="1884"/>
                    <a:pt x="14790" y="834"/>
                    <a:pt x="13917" y="316"/>
                  </a:cubicBezTo>
                  <a:cubicBezTo>
                    <a:pt x="13547" y="96"/>
                    <a:pt x="13209" y="1"/>
                    <a:pt x="12899"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1465750" y="2192050"/>
              <a:ext cx="226725" cy="247150"/>
            </a:xfrm>
            <a:custGeom>
              <a:avLst/>
              <a:gdLst/>
              <a:ahLst/>
              <a:cxnLst/>
              <a:rect l="l" t="t" r="r" b="b"/>
              <a:pathLst>
                <a:path w="9069" h="9886" extrusionOk="0">
                  <a:moveTo>
                    <a:pt x="3373" y="0"/>
                  </a:moveTo>
                  <a:cubicBezTo>
                    <a:pt x="1648" y="0"/>
                    <a:pt x="201" y="63"/>
                    <a:pt x="201" y="212"/>
                  </a:cubicBezTo>
                  <a:cubicBezTo>
                    <a:pt x="127" y="3333"/>
                    <a:pt x="68" y="6453"/>
                    <a:pt x="9" y="9559"/>
                  </a:cubicBezTo>
                  <a:cubicBezTo>
                    <a:pt x="0" y="9750"/>
                    <a:pt x="3079" y="9886"/>
                    <a:pt x="5609" y="9886"/>
                  </a:cubicBezTo>
                  <a:cubicBezTo>
                    <a:pt x="7371" y="9886"/>
                    <a:pt x="8867" y="9820"/>
                    <a:pt x="8867" y="9662"/>
                  </a:cubicBezTo>
                  <a:cubicBezTo>
                    <a:pt x="8941" y="6557"/>
                    <a:pt x="9000" y="3436"/>
                    <a:pt x="9060" y="330"/>
                  </a:cubicBezTo>
                  <a:cubicBezTo>
                    <a:pt x="9068" y="136"/>
                    <a:pt x="5918" y="0"/>
                    <a:pt x="33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1759150" y="2195800"/>
              <a:ext cx="225175" cy="249700"/>
            </a:xfrm>
            <a:custGeom>
              <a:avLst/>
              <a:gdLst/>
              <a:ahLst/>
              <a:cxnLst/>
              <a:rect l="l" t="t" r="r" b="b"/>
              <a:pathLst>
                <a:path w="9007" h="9988" extrusionOk="0">
                  <a:moveTo>
                    <a:pt x="4081" y="0"/>
                  </a:moveTo>
                  <a:cubicBezTo>
                    <a:pt x="1987" y="0"/>
                    <a:pt x="0" y="77"/>
                    <a:pt x="0" y="210"/>
                  </a:cubicBezTo>
                  <a:lnTo>
                    <a:pt x="133" y="9675"/>
                  </a:lnTo>
                  <a:cubicBezTo>
                    <a:pt x="133" y="9893"/>
                    <a:pt x="2596" y="9988"/>
                    <a:pt x="4926" y="9988"/>
                  </a:cubicBezTo>
                  <a:cubicBezTo>
                    <a:pt x="7020" y="9988"/>
                    <a:pt x="9007" y="9911"/>
                    <a:pt x="9007" y="9778"/>
                  </a:cubicBezTo>
                  <a:cubicBezTo>
                    <a:pt x="8962" y="6628"/>
                    <a:pt x="8918" y="3464"/>
                    <a:pt x="8874" y="314"/>
                  </a:cubicBezTo>
                  <a:cubicBezTo>
                    <a:pt x="8874" y="95"/>
                    <a:pt x="6411" y="0"/>
                    <a:pt x="4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26"/>
          <p:cNvGrpSpPr/>
          <p:nvPr/>
        </p:nvGrpSpPr>
        <p:grpSpPr>
          <a:xfrm flipH="1">
            <a:off x="308975" y="4022048"/>
            <a:ext cx="502825" cy="736500"/>
            <a:chOff x="6108925" y="2841025"/>
            <a:chExt cx="502825" cy="736500"/>
          </a:xfrm>
        </p:grpSpPr>
        <p:sp>
          <p:nvSpPr>
            <p:cNvPr id="450" name="Google Shape;450;p26"/>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6"/>
          <p:cNvGrpSpPr/>
          <p:nvPr/>
        </p:nvGrpSpPr>
        <p:grpSpPr>
          <a:xfrm flipH="1">
            <a:off x="213713" y="4423573"/>
            <a:ext cx="499500" cy="291325"/>
            <a:chOff x="6432425" y="3554250"/>
            <a:chExt cx="499500" cy="291325"/>
          </a:xfrm>
        </p:grpSpPr>
        <p:sp>
          <p:nvSpPr>
            <p:cNvPr id="459" name="Google Shape;459;p26"/>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6"/>
          <p:cNvGrpSpPr/>
          <p:nvPr/>
        </p:nvGrpSpPr>
        <p:grpSpPr>
          <a:xfrm flipH="1">
            <a:off x="6585054" y="3669566"/>
            <a:ext cx="540951" cy="1022582"/>
            <a:chOff x="4613750" y="2200650"/>
            <a:chExt cx="1004925" cy="1899650"/>
          </a:xfrm>
        </p:grpSpPr>
        <p:sp>
          <p:nvSpPr>
            <p:cNvPr id="468" name="Google Shape;468;p26"/>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6"/>
          <p:cNvGrpSpPr/>
          <p:nvPr/>
        </p:nvGrpSpPr>
        <p:grpSpPr>
          <a:xfrm>
            <a:off x="6251952" y="3780896"/>
            <a:ext cx="582121" cy="911261"/>
            <a:chOff x="3113425" y="3347900"/>
            <a:chExt cx="511350" cy="800475"/>
          </a:xfrm>
        </p:grpSpPr>
        <p:sp>
          <p:nvSpPr>
            <p:cNvPr id="506" name="Google Shape;506;p26"/>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6"/>
          <p:cNvGrpSpPr/>
          <p:nvPr/>
        </p:nvGrpSpPr>
        <p:grpSpPr>
          <a:xfrm>
            <a:off x="146125" y="4673425"/>
            <a:ext cx="9067377" cy="85125"/>
            <a:chOff x="0" y="4675850"/>
            <a:chExt cx="9067377" cy="85125"/>
          </a:xfrm>
        </p:grpSpPr>
        <p:sp>
          <p:nvSpPr>
            <p:cNvPr id="532" name="Google Shape;532;p26"/>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26"/>
          <p:cNvSpPr/>
          <p:nvPr/>
        </p:nvSpPr>
        <p:spPr>
          <a:xfrm>
            <a:off x="5691750" y="6894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3267075" y="2005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217825" y="1491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7896100" y="3071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539"/>
        <p:cNvGrpSpPr/>
        <p:nvPr/>
      </p:nvGrpSpPr>
      <p:grpSpPr>
        <a:xfrm>
          <a:off x="0" y="0"/>
          <a:ext cx="0" cy="0"/>
          <a:chOff x="0" y="0"/>
          <a:chExt cx="0" cy="0"/>
        </a:xfrm>
      </p:grpSpPr>
      <p:grpSp>
        <p:nvGrpSpPr>
          <p:cNvPr id="540" name="Google Shape;540;p27"/>
          <p:cNvGrpSpPr/>
          <p:nvPr/>
        </p:nvGrpSpPr>
        <p:grpSpPr>
          <a:xfrm>
            <a:off x="146125" y="4673425"/>
            <a:ext cx="9067377" cy="85125"/>
            <a:chOff x="0" y="4675850"/>
            <a:chExt cx="9067377" cy="85125"/>
          </a:xfrm>
        </p:grpSpPr>
        <p:sp>
          <p:nvSpPr>
            <p:cNvPr id="541" name="Google Shape;541;p27"/>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27"/>
          <p:cNvSpPr/>
          <p:nvPr/>
        </p:nvSpPr>
        <p:spPr>
          <a:xfrm flipH="1">
            <a:off x="6312423" y="4581031"/>
            <a:ext cx="2831577"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rot="-8856014" flipH="1">
            <a:off x="-710086" y="1466645"/>
            <a:ext cx="3704529" cy="3370447"/>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79675" y="1270698"/>
            <a:ext cx="1420321" cy="3444034"/>
          </a:xfrm>
          <a:custGeom>
            <a:avLst/>
            <a:gdLst/>
            <a:ahLst/>
            <a:cxnLst/>
            <a:rect l="l" t="t" r="r" b="b"/>
            <a:pathLst>
              <a:path w="17164" h="41621" extrusionOk="0">
                <a:moveTo>
                  <a:pt x="12124" y="1163"/>
                </a:moveTo>
                <a:lnTo>
                  <a:pt x="12542" y="5436"/>
                </a:lnTo>
                <a:lnTo>
                  <a:pt x="3972" y="2232"/>
                </a:lnTo>
                <a:cubicBezTo>
                  <a:pt x="3995" y="1976"/>
                  <a:pt x="4019" y="1697"/>
                  <a:pt x="4042" y="1442"/>
                </a:cubicBezTo>
                <a:lnTo>
                  <a:pt x="12124" y="1163"/>
                </a:lnTo>
                <a:close/>
                <a:moveTo>
                  <a:pt x="3903" y="3044"/>
                </a:moveTo>
                <a:lnTo>
                  <a:pt x="12147" y="6110"/>
                </a:lnTo>
                <a:lnTo>
                  <a:pt x="3392" y="9779"/>
                </a:lnTo>
                <a:cubicBezTo>
                  <a:pt x="3577" y="7457"/>
                  <a:pt x="3740" y="5204"/>
                  <a:pt x="3903" y="3044"/>
                </a:cubicBezTo>
                <a:close/>
                <a:moveTo>
                  <a:pt x="12658" y="6737"/>
                </a:moveTo>
                <a:lnTo>
                  <a:pt x="13331" y="13518"/>
                </a:lnTo>
                <a:lnTo>
                  <a:pt x="13331" y="13518"/>
                </a:lnTo>
                <a:lnTo>
                  <a:pt x="3949" y="10383"/>
                </a:lnTo>
                <a:lnTo>
                  <a:pt x="12658" y="6737"/>
                </a:lnTo>
                <a:close/>
                <a:moveTo>
                  <a:pt x="3299" y="10987"/>
                </a:moveTo>
                <a:lnTo>
                  <a:pt x="12797" y="14169"/>
                </a:lnTo>
                <a:lnTo>
                  <a:pt x="2788" y="18210"/>
                </a:lnTo>
                <a:cubicBezTo>
                  <a:pt x="2950" y="15818"/>
                  <a:pt x="3136" y="13379"/>
                  <a:pt x="3299" y="10987"/>
                </a:cubicBezTo>
                <a:close/>
                <a:moveTo>
                  <a:pt x="13448" y="14726"/>
                </a:moveTo>
                <a:lnTo>
                  <a:pt x="14191" y="22483"/>
                </a:lnTo>
                <a:lnTo>
                  <a:pt x="3067" y="18906"/>
                </a:lnTo>
                <a:lnTo>
                  <a:pt x="13448" y="14726"/>
                </a:lnTo>
                <a:close/>
                <a:moveTo>
                  <a:pt x="2672" y="19603"/>
                </a:moveTo>
                <a:lnTo>
                  <a:pt x="14005" y="23249"/>
                </a:lnTo>
                <a:lnTo>
                  <a:pt x="2068" y="28289"/>
                </a:lnTo>
                <a:cubicBezTo>
                  <a:pt x="2254" y="25595"/>
                  <a:pt x="2463" y="22645"/>
                  <a:pt x="2672" y="19603"/>
                </a:cubicBezTo>
                <a:close/>
                <a:moveTo>
                  <a:pt x="14330" y="23946"/>
                </a:moveTo>
                <a:lnTo>
                  <a:pt x="15027" y="31261"/>
                </a:lnTo>
                <a:lnTo>
                  <a:pt x="15027" y="31261"/>
                </a:lnTo>
                <a:lnTo>
                  <a:pt x="2811" y="28800"/>
                </a:lnTo>
                <a:lnTo>
                  <a:pt x="14330" y="23946"/>
                </a:lnTo>
                <a:close/>
                <a:moveTo>
                  <a:pt x="12676" y="0"/>
                </a:moveTo>
                <a:cubicBezTo>
                  <a:pt x="12663" y="0"/>
                  <a:pt x="12649" y="1"/>
                  <a:pt x="12635" y="2"/>
                </a:cubicBezTo>
                <a:lnTo>
                  <a:pt x="3485" y="304"/>
                </a:lnTo>
                <a:cubicBezTo>
                  <a:pt x="3183" y="304"/>
                  <a:pt x="2950" y="536"/>
                  <a:pt x="2927" y="838"/>
                </a:cubicBezTo>
                <a:cubicBezTo>
                  <a:pt x="2904" y="931"/>
                  <a:pt x="2161" y="10801"/>
                  <a:pt x="1441" y="20625"/>
                </a:cubicBezTo>
                <a:cubicBezTo>
                  <a:pt x="1" y="40667"/>
                  <a:pt x="187" y="41039"/>
                  <a:pt x="326" y="41294"/>
                </a:cubicBezTo>
                <a:cubicBezTo>
                  <a:pt x="419" y="41503"/>
                  <a:pt x="628" y="41619"/>
                  <a:pt x="837" y="41619"/>
                </a:cubicBezTo>
                <a:cubicBezTo>
                  <a:pt x="930" y="41619"/>
                  <a:pt x="1023" y="41596"/>
                  <a:pt x="1092" y="41550"/>
                </a:cubicBezTo>
                <a:cubicBezTo>
                  <a:pt x="1348" y="41410"/>
                  <a:pt x="1464" y="41132"/>
                  <a:pt x="1394" y="40876"/>
                </a:cubicBezTo>
                <a:cubicBezTo>
                  <a:pt x="1325" y="40226"/>
                  <a:pt x="1580" y="35651"/>
                  <a:pt x="1998" y="29427"/>
                </a:cubicBezTo>
                <a:lnTo>
                  <a:pt x="15096" y="32074"/>
                </a:lnTo>
                <a:lnTo>
                  <a:pt x="15979" y="41085"/>
                </a:lnTo>
                <a:cubicBezTo>
                  <a:pt x="16001" y="41395"/>
                  <a:pt x="16256" y="41621"/>
                  <a:pt x="16561" y="41621"/>
                </a:cubicBezTo>
                <a:cubicBezTo>
                  <a:pt x="16576" y="41621"/>
                  <a:pt x="16591" y="41620"/>
                  <a:pt x="16606" y="41619"/>
                </a:cubicBezTo>
                <a:cubicBezTo>
                  <a:pt x="16931" y="41573"/>
                  <a:pt x="17163" y="41294"/>
                  <a:pt x="17117" y="40969"/>
                </a:cubicBezTo>
                <a:lnTo>
                  <a:pt x="15445" y="23412"/>
                </a:lnTo>
                <a:cubicBezTo>
                  <a:pt x="15491" y="23342"/>
                  <a:pt x="15515" y="23272"/>
                  <a:pt x="15515" y="23180"/>
                </a:cubicBezTo>
                <a:cubicBezTo>
                  <a:pt x="15491" y="23087"/>
                  <a:pt x="15445" y="22994"/>
                  <a:pt x="15398" y="22924"/>
                </a:cubicBezTo>
                <a:lnTo>
                  <a:pt x="13239" y="513"/>
                </a:lnTo>
                <a:cubicBezTo>
                  <a:pt x="13216" y="225"/>
                  <a:pt x="12962" y="0"/>
                  <a:pt x="12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27"/>
          <p:cNvGrpSpPr/>
          <p:nvPr/>
        </p:nvGrpSpPr>
        <p:grpSpPr>
          <a:xfrm flipH="1">
            <a:off x="8134888" y="2824879"/>
            <a:ext cx="1004925" cy="1899650"/>
            <a:chOff x="4613750" y="2200650"/>
            <a:chExt cx="1004925" cy="1899650"/>
          </a:xfrm>
        </p:grpSpPr>
        <p:sp>
          <p:nvSpPr>
            <p:cNvPr id="548" name="Google Shape;548;p27"/>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7"/>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7"/>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7"/>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7"/>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7"/>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7"/>
          <p:cNvGrpSpPr/>
          <p:nvPr/>
        </p:nvGrpSpPr>
        <p:grpSpPr>
          <a:xfrm>
            <a:off x="2822625" y="3942225"/>
            <a:ext cx="502825" cy="736500"/>
            <a:chOff x="6108925" y="2841025"/>
            <a:chExt cx="502825" cy="736500"/>
          </a:xfrm>
        </p:grpSpPr>
        <p:sp>
          <p:nvSpPr>
            <p:cNvPr id="586" name="Google Shape;586;p27"/>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7"/>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7"/>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7"/>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7"/>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27"/>
          <p:cNvGrpSpPr/>
          <p:nvPr/>
        </p:nvGrpSpPr>
        <p:grpSpPr>
          <a:xfrm>
            <a:off x="2865200" y="4411750"/>
            <a:ext cx="499500" cy="291325"/>
            <a:chOff x="6432425" y="3554250"/>
            <a:chExt cx="499500" cy="291325"/>
          </a:xfrm>
        </p:grpSpPr>
        <p:sp>
          <p:nvSpPr>
            <p:cNvPr id="595" name="Google Shape;595;p27"/>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7"/>
          <p:cNvGrpSpPr/>
          <p:nvPr/>
        </p:nvGrpSpPr>
        <p:grpSpPr>
          <a:xfrm>
            <a:off x="146125" y="4673425"/>
            <a:ext cx="9067377" cy="85125"/>
            <a:chOff x="0" y="4675850"/>
            <a:chExt cx="9067377" cy="85125"/>
          </a:xfrm>
        </p:grpSpPr>
        <p:sp>
          <p:nvSpPr>
            <p:cNvPr id="604" name="Google Shape;604;p27"/>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7"/>
          <p:cNvGrpSpPr/>
          <p:nvPr/>
        </p:nvGrpSpPr>
        <p:grpSpPr>
          <a:xfrm>
            <a:off x="495627" y="1874604"/>
            <a:ext cx="1373326" cy="2819557"/>
            <a:chOff x="4674350" y="1395675"/>
            <a:chExt cx="404050" cy="829550"/>
          </a:xfrm>
        </p:grpSpPr>
        <p:sp>
          <p:nvSpPr>
            <p:cNvPr id="608" name="Google Shape;608;p27"/>
            <p:cNvSpPr/>
            <p:nvPr/>
          </p:nvSpPr>
          <p:spPr>
            <a:xfrm>
              <a:off x="4674350" y="1444825"/>
              <a:ext cx="225650" cy="223725"/>
            </a:xfrm>
            <a:custGeom>
              <a:avLst/>
              <a:gdLst/>
              <a:ahLst/>
              <a:cxnLst/>
              <a:rect l="l" t="t" r="r" b="b"/>
              <a:pathLst>
                <a:path w="9026" h="8949" extrusionOk="0">
                  <a:moveTo>
                    <a:pt x="1240" y="0"/>
                  </a:moveTo>
                  <a:cubicBezTo>
                    <a:pt x="1240" y="0"/>
                    <a:pt x="0" y="6545"/>
                    <a:pt x="7136" y="8949"/>
                  </a:cubicBezTo>
                  <a:cubicBezTo>
                    <a:pt x="7136" y="8949"/>
                    <a:pt x="9025" y="1050"/>
                    <a:pt x="1240" y="0"/>
                  </a:cubicBezTo>
                  <a:close/>
                </a:path>
              </a:pathLst>
            </a:custGeom>
            <a:solidFill>
              <a:srgbClr val="B9F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a:off x="4721550" y="1463425"/>
              <a:ext cx="117850" cy="182725"/>
            </a:xfrm>
            <a:custGeom>
              <a:avLst/>
              <a:gdLst/>
              <a:ahLst/>
              <a:cxnLst/>
              <a:rect l="l" t="t" r="r" b="b"/>
              <a:pathLst>
                <a:path w="4714" h="7309" fill="none" extrusionOk="0">
                  <a:moveTo>
                    <a:pt x="1" y="0"/>
                  </a:moveTo>
                  <a:cubicBezTo>
                    <a:pt x="1" y="0"/>
                    <a:pt x="3531" y="3034"/>
                    <a:pt x="4714" y="7308"/>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a:off x="4818875" y="1395675"/>
              <a:ext cx="259525" cy="269550"/>
            </a:xfrm>
            <a:custGeom>
              <a:avLst/>
              <a:gdLst/>
              <a:ahLst/>
              <a:cxnLst/>
              <a:rect l="l" t="t" r="r" b="b"/>
              <a:pathLst>
                <a:path w="10381" h="10782" extrusionOk="0">
                  <a:moveTo>
                    <a:pt x="7537" y="1"/>
                  </a:moveTo>
                  <a:lnTo>
                    <a:pt x="7537" y="1"/>
                  </a:lnTo>
                  <a:cubicBezTo>
                    <a:pt x="7537" y="1"/>
                    <a:pt x="0" y="2005"/>
                    <a:pt x="1088" y="10781"/>
                  </a:cubicBezTo>
                  <a:cubicBezTo>
                    <a:pt x="1088" y="10781"/>
                    <a:pt x="10380" y="8740"/>
                    <a:pt x="7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a:off x="4863225" y="1422400"/>
              <a:ext cx="132650" cy="216575"/>
            </a:xfrm>
            <a:custGeom>
              <a:avLst/>
              <a:gdLst/>
              <a:ahLst/>
              <a:cxnLst/>
              <a:rect l="l" t="t" r="r" b="b"/>
              <a:pathLst>
                <a:path w="5306" h="8663" fill="none" extrusionOk="0">
                  <a:moveTo>
                    <a:pt x="5305" y="0"/>
                  </a:moveTo>
                  <a:cubicBezTo>
                    <a:pt x="5305" y="0"/>
                    <a:pt x="3912" y="5247"/>
                    <a:pt x="1" y="8663"/>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4728250" y="1674725"/>
              <a:ext cx="301475" cy="550500"/>
            </a:xfrm>
            <a:custGeom>
              <a:avLst/>
              <a:gdLst/>
              <a:ahLst/>
              <a:cxnLst/>
              <a:rect l="l" t="t" r="r" b="b"/>
              <a:pathLst>
                <a:path w="12059" h="22020" extrusionOk="0">
                  <a:moveTo>
                    <a:pt x="2328" y="1"/>
                  </a:moveTo>
                  <a:lnTo>
                    <a:pt x="0" y="22020"/>
                  </a:lnTo>
                  <a:lnTo>
                    <a:pt x="12059" y="22020"/>
                  </a:lnTo>
                  <a:lnTo>
                    <a:pt x="9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a:off x="4763050" y="1649450"/>
              <a:ext cx="234725" cy="29600"/>
            </a:xfrm>
            <a:custGeom>
              <a:avLst/>
              <a:gdLst/>
              <a:ahLst/>
              <a:cxnLst/>
              <a:rect l="l" t="t" r="r" b="b"/>
              <a:pathLst>
                <a:path w="9389" h="1184" extrusionOk="0">
                  <a:moveTo>
                    <a:pt x="592" y="1"/>
                  </a:moveTo>
                  <a:cubicBezTo>
                    <a:pt x="268" y="1"/>
                    <a:pt x="1" y="268"/>
                    <a:pt x="1" y="592"/>
                  </a:cubicBezTo>
                  <a:cubicBezTo>
                    <a:pt x="1" y="917"/>
                    <a:pt x="268" y="1184"/>
                    <a:pt x="592" y="1184"/>
                  </a:cubicBezTo>
                  <a:lnTo>
                    <a:pt x="8797" y="1184"/>
                  </a:lnTo>
                  <a:cubicBezTo>
                    <a:pt x="9121" y="1184"/>
                    <a:pt x="9389" y="917"/>
                    <a:pt x="9389" y="592"/>
                  </a:cubicBezTo>
                  <a:cubicBezTo>
                    <a:pt x="9389" y="268"/>
                    <a:pt x="9121" y="1"/>
                    <a:pt x="8797"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a:off x="4782150" y="1704775"/>
              <a:ext cx="85875" cy="241400"/>
            </a:xfrm>
            <a:custGeom>
              <a:avLst/>
              <a:gdLst/>
              <a:ahLst/>
              <a:cxnLst/>
              <a:rect l="l" t="t" r="r" b="b"/>
              <a:pathLst>
                <a:path w="3435" h="9656" fill="none" extrusionOk="0">
                  <a:moveTo>
                    <a:pt x="3435" y="1"/>
                  </a:moveTo>
                  <a:lnTo>
                    <a:pt x="935" y="1"/>
                  </a:lnTo>
                  <a:lnTo>
                    <a:pt x="0" y="9656"/>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7"/>
          <p:cNvSpPr/>
          <p:nvPr/>
        </p:nvSpPr>
        <p:spPr>
          <a:xfrm flipH="1">
            <a:off x="2726975" y="6894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flipH="1">
            <a:off x="5151650" y="2005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flipH="1">
            <a:off x="8200900" y="1491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flipH="1">
            <a:off x="522625" y="3071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DBB7CE3-66AA-437B-A67C-CDAD9199403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1048119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BB7CE3-66AA-437B-A67C-CDAD9199403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40198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BB7CE3-66AA-437B-A67C-CDAD9199403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1497342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BB7CE3-66AA-437B-A67C-CDAD9199403E}"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418457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BB7CE3-66AA-437B-A67C-CDAD9199403E}"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522857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BB7CE3-66AA-437B-A67C-CDAD9199403E}"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1879470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B7CE3-66AA-437B-A67C-CDAD9199403E}"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2331561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41825" y="2240425"/>
            <a:ext cx="4151100" cy="11184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7000"/>
              <a:buNone/>
              <a:defRPr sz="4500">
                <a:solidFill>
                  <a:schemeClr val="lt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941825" y="906325"/>
            <a:ext cx="1835100" cy="1334100"/>
          </a:xfrm>
          <a:prstGeom prst="rect">
            <a:avLst/>
          </a:prstGeom>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5000"/>
              <a:buNone/>
              <a:defRPr sz="75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8" name="Google Shape;18;p3"/>
          <p:cNvSpPr txBox="1">
            <a:spLocks noGrp="1"/>
          </p:cNvSpPr>
          <p:nvPr>
            <p:ph type="subTitle" idx="1"/>
          </p:nvPr>
        </p:nvSpPr>
        <p:spPr>
          <a:xfrm>
            <a:off x="941825" y="3275538"/>
            <a:ext cx="4151100" cy="44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19" name="Google Shape;19;p3"/>
          <p:cNvSpPr/>
          <p:nvPr/>
        </p:nvSpPr>
        <p:spPr>
          <a:xfrm>
            <a:off x="4286113" y="1348438"/>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384230" y="370825"/>
            <a:ext cx="428095" cy="235600"/>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520522" y="502225"/>
            <a:ext cx="390066" cy="214671"/>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060413" y="4440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262213" y="2666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B7CE3-66AA-437B-A67C-CDAD9199403E}"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17225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B7CE3-66AA-437B-A67C-CDAD9199403E}"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97596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BB7CE3-66AA-437B-A67C-CDAD9199403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624472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BB7CE3-66AA-437B-A67C-CDAD9199403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2EF91-DC53-4F50-AC1C-9DD27E396C81}" type="slidenum">
              <a:rPr lang="en-US" smtClean="0"/>
              <a:t>‹#›</a:t>
            </a:fld>
            <a:endParaRPr lang="en-US"/>
          </a:p>
        </p:txBody>
      </p:sp>
    </p:spTree>
    <p:extLst>
      <p:ext uri="{BB962C8B-B14F-4D97-AF65-F5344CB8AC3E}">
        <p14:creationId xmlns:p14="http://schemas.microsoft.com/office/powerpoint/2010/main" val="537576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1328550" y="744050"/>
            <a:ext cx="6486900" cy="2313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3483550" y="1052450"/>
            <a:ext cx="4924500" cy="656100"/>
          </a:xfrm>
          <a:prstGeom prst="rect">
            <a:avLst/>
          </a:prstGeom>
        </p:spPr>
        <p:txBody>
          <a:bodyPr spcFirstLastPara="1" wrap="square" lIns="91425" tIns="91425" rIns="91425" bIns="91425" anchor="t" anchorCtr="0">
            <a:noAutofit/>
          </a:bodyPr>
          <a:lstStyle>
            <a:lvl1pPr lvl="0" algn="l">
              <a:spcBef>
                <a:spcPts val="0"/>
              </a:spcBef>
              <a:spcAft>
                <a:spcPts val="0"/>
              </a:spcAft>
              <a:buSzPts val="4200"/>
              <a:buNone/>
              <a:defRPr sz="38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3483550" y="1867775"/>
            <a:ext cx="4924500" cy="22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p:nvPr/>
        </p:nvSpPr>
        <p:spPr>
          <a:xfrm>
            <a:off x="1418013" y="3505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3483538" y="5964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a:off x="5434313" y="3235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7844063" y="90707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
        <p:cNvGrpSpPr/>
        <p:nvPr/>
      </p:nvGrpSpPr>
      <p:grpSpPr>
        <a:xfrm>
          <a:off x="0" y="0"/>
          <a:ext cx="0" cy="0"/>
          <a:chOff x="0" y="0"/>
          <a:chExt cx="0" cy="0"/>
        </a:xfrm>
      </p:grpSpPr>
      <p:sp>
        <p:nvSpPr>
          <p:cNvPr id="71" name="Google Shape;71;p11"/>
          <p:cNvSpPr txBox="1">
            <a:spLocks noGrp="1"/>
          </p:cNvSpPr>
          <p:nvPr>
            <p:ph type="title" hasCustomPrompt="1"/>
          </p:nvPr>
        </p:nvSpPr>
        <p:spPr>
          <a:xfrm>
            <a:off x="2938375" y="1299925"/>
            <a:ext cx="5307600" cy="15831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12000"/>
              <a:buNone/>
              <a:defRPr sz="10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2" name="Google Shape;72;p11"/>
          <p:cNvSpPr txBox="1">
            <a:spLocks noGrp="1"/>
          </p:cNvSpPr>
          <p:nvPr>
            <p:ph type="body" idx="1"/>
          </p:nvPr>
        </p:nvSpPr>
        <p:spPr>
          <a:xfrm>
            <a:off x="2938375" y="2883025"/>
            <a:ext cx="5307600" cy="6885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sz="1600"/>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73" name="Google Shape;73;p11"/>
          <p:cNvSpPr/>
          <p:nvPr/>
        </p:nvSpPr>
        <p:spPr>
          <a:xfrm>
            <a:off x="1038250" y="372588"/>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3076138" y="64547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a:off x="5753538" y="403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8319863" y="9424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4122600" y="539500"/>
            <a:ext cx="43083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DM Serif Display"/>
              <a:buNone/>
              <a:defRPr sz="3200" i="0">
                <a:solidFill>
                  <a:schemeClr val="dk2"/>
                </a:solidFill>
              </a:defRPr>
            </a:lvl1pPr>
            <a:lvl2pPr lvl="1"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9pPr>
          </a:lstStyle>
          <a:p>
            <a:endParaRPr/>
          </a:p>
        </p:txBody>
      </p:sp>
      <p:sp>
        <p:nvSpPr>
          <p:cNvPr id="80" name="Google Shape;80;p13"/>
          <p:cNvSpPr txBox="1">
            <a:spLocks noGrp="1"/>
          </p:cNvSpPr>
          <p:nvPr>
            <p:ph type="title" idx="2" hasCustomPrompt="1"/>
          </p:nvPr>
        </p:nvSpPr>
        <p:spPr>
          <a:xfrm flipH="1">
            <a:off x="4122625" y="1364847"/>
            <a:ext cx="7608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3000" i="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1" name="Google Shape;81;p13"/>
          <p:cNvSpPr txBox="1">
            <a:spLocks noGrp="1"/>
          </p:cNvSpPr>
          <p:nvPr>
            <p:ph type="subTitle" idx="1"/>
          </p:nvPr>
        </p:nvSpPr>
        <p:spPr>
          <a:xfrm flipH="1">
            <a:off x="4946024" y="1374347"/>
            <a:ext cx="2954400" cy="371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None/>
              <a:defRPr sz="2000" b="1">
                <a:solidFill>
                  <a:schemeClr val="lt2"/>
                </a:solidFill>
                <a:latin typeface="Adamina"/>
                <a:ea typeface="Adamina"/>
                <a:cs typeface="Adamina"/>
                <a:sym typeface="Adamina"/>
              </a:defRPr>
            </a:lvl1pPr>
            <a:lvl2pPr lvl="1" rtl="0">
              <a:lnSpc>
                <a:spcPct val="100000"/>
              </a:lnSpc>
              <a:spcBef>
                <a:spcPts val="0"/>
              </a:spcBef>
              <a:spcAft>
                <a:spcPts val="0"/>
              </a:spcAft>
              <a:buNone/>
              <a:defRPr sz="2000" b="1">
                <a:solidFill>
                  <a:schemeClr val="lt2"/>
                </a:solidFill>
                <a:latin typeface="Adamina"/>
                <a:ea typeface="Adamina"/>
                <a:cs typeface="Adamina"/>
                <a:sym typeface="Adamina"/>
              </a:defRPr>
            </a:lvl2pPr>
            <a:lvl3pPr lvl="2" rtl="0">
              <a:lnSpc>
                <a:spcPct val="100000"/>
              </a:lnSpc>
              <a:spcBef>
                <a:spcPts val="0"/>
              </a:spcBef>
              <a:spcAft>
                <a:spcPts val="0"/>
              </a:spcAft>
              <a:buNone/>
              <a:defRPr sz="2000" b="1">
                <a:solidFill>
                  <a:schemeClr val="lt2"/>
                </a:solidFill>
                <a:latin typeface="Adamina"/>
                <a:ea typeface="Adamina"/>
                <a:cs typeface="Adamina"/>
                <a:sym typeface="Adamina"/>
              </a:defRPr>
            </a:lvl3pPr>
            <a:lvl4pPr lvl="3" rtl="0">
              <a:lnSpc>
                <a:spcPct val="100000"/>
              </a:lnSpc>
              <a:spcBef>
                <a:spcPts val="0"/>
              </a:spcBef>
              <a:spcAft>
                <a:spcPts val="0"/>
              </a:spcAft>
              <a:buNone/>
              <a:defRPr sz="2000" b="1">
                <a:solidFill>
                  <a:schemeClr val="lt2"/>
                </a:solidFill>
                <a:latin typeface="Adamina"/>
                <a:ea typeface="Adamina"/>
                <a:cs typeface="Adamina"/>
                <a:sym typeface="Adamina"/>
              </a:defRPr>
            </a:lvl4pPr>
            <a:lvl5pPr lvl="4" rtl="0">
              <a:lnSpc>
                <a:spcPct val="100000"/>
              </a:lnSpc>
              <a:spcBef>
                <a:spcPts val="0"/>
              </a:spcBef>
              <a:spcAft>
                <a:spcPts val="0"/>
              </a:spcAft>
              <a:buNone/>
              <a:defRPr sz="2000" b="1">
                <a:solidFill>
                  <a:schemeClr val="lt2"/>
                </a:solidFill>
                <a:latin typeface="Adamina"/>
                <a:ea typeface="Adamina"/>
                <a:cs typeface="Adamina"/>
                <a:sym typeface="Adamina"/>
              </a:defRPr>
            </a:lvl5pPr>
            <a:lvl6pPr lvl="5" rtl="0">
              <a:lnSpc>
                <a:spcPct val="100000"/>
              </a:lnSpc>
              <a:spcBef>
                <a:spcPts val="0"/>
              </a:spcBef>
              <a:spcAft>
                <a:spcPts val="0"/>
              </a:spcAft>
              <a:buNone/>
              <a:defRPr sz="2000" b="1">
                <a:solidFill>
                  <a:schemeClr val="lt2"/>
                </a:solidFill>
                <a:latin typeface="Adamina"/>
                <a:ea typeface="Adamina"/>
                <a:cs typeface="Adamina"/>
                <a:sym typeface="Adamina"/>
              </a:defRPr>
            </a:lvl6pPr>
            <a:lvl7pPr lvl="6" rtl="0">
              <a:lnSpc>
                <a:spcPct val="100000"/>
              </a:lnSpc>
              <a:spcBef>
                <a:spcPts val="0"/>
              </a:spcBef>
              <a:spcAft>
                <a:spcPts val="0"/>
              </a:spcAft>
              <a:buNone/>
              <a:defRPr sz="2000" b="1">
                <a:solidFill>
                  <a:schemeClr val="lt2"/>
                </a:solidFill>
                <a:latin typeface="Adamina"/>
                <a:ea typeface="Adamina"/>
                <a:cs typeface="Adamina"/>
                <a:sym typeface="Adamina"/>
              </a:defRPr>
            </a:lvl7pPr>
            <a:lvl8pPr lvl="7" rtl="0">
              <a:lnSpc>
                <a:spcPct val="100000"/>
              </a:lnSpc>
              <a:spcBef>
                <a:spcPts val="0"/>
              </a:spcBef>
              <a:spcAft>
                <a:spcPts val="0"/>
              </a:spcAft>
              <a:buNone/>
              <a:defRPr sz="2000" b="1">
                <a:solidFill>
                  <a:schemeClr val="lt2"/>
                </a:solidFill>
                <a:latin typeface="Adamina"/>
                <a:ea typeface="Adamina"/>
                <a:cs typeface="Adamina"/>
                <a:sym typeface="Adamina"/>
              </a:defRPr>
            </a:lvl8pPr>
            <a:lvl9pPr lvl="8" rtl="0">
              <a:lnSpc>
                <a:spcPct val="100000"/>
              </a:lnSpc>
              <a:spcBef>
                <a:spcPts val="0"/>
              </a:spcBef>
              <a:spcAft>
                <a:spcPts val="0"/>
              </a:spcAft>
              <a:buNone/>
              <a:defRPr sz="2000" b="1">
                <a:solidFill>
                  <a:schemeClr val="lt2"/>
                </a:solidFill>
                <a:latin typeface="Adamina"/>
                <a:ea typeface="Adamina"/>
                <a:cs typeface="Adamina"/>
                <a:sym typeface="Adamina"/>
              </a:defRPr>
            </a:lvl9pPr>
          </a:lstStyle>
          <a:p>
            <a:endParaRPr/>
          </a:p>
        </p:txBody>
      </p:sp>
      <p:sp>
        <p:nvSpPr>
          <p:cNvPr id="82" name="Google Shape;82;p13"/>
          <p:cNvSpPr txBox="1">
            <a:spLocks noGrp="1"/>
          </p:cNvSpPr>
          <p:nvPr>
            <p:ph type="subTitle" idx="3"/>
          </p:nvPr>
        </p:nvSpPr>
        <p:spPr>
          <a:xfrm flipH="1">
            <a:off x="4946025" y="1697944"/>
            <a:ext cx="2954400" cy="52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3" name="Google Shape;83;p13"/>
          <p:cNvSpPr txBox="1">
            <a:spLocks noGrp="1"/>
          </p:cNvSpPr>
          <p:nvPr>
            <p:ph type="title" idx="4" hasCustomPrompt="1"/>
          </p:nvPr>
        </p:nvSpPr>
        <p:spPr>
          <a:xfrm flipH="1">
            <a:off x="4122625" y="2501885"/>
            <a:ext cx="7608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3000" i="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4" name="Google Shape;84;p13"/>
          <p:cNvSpPr txBox="1">
            <a:spLocks noGrp="1"/>
          </p:cNvSpPr>
          <p:nvPr>
            <p:ph type="subTitle" idx="5"/>
          </p:nvPr>
        </p:nvSpPr>
        <p:spPr>
          <a:xfrm flipH="1">
            <a:off x="4946036" y="2511382"/>
            <a:ext cx="2954400" cy="371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None/>
              <a:defRPr sz="2000" b="1">
                <a:solidFill>
                  <a:schemeClr val="lt2"/>
                </a:solidFill>
                <a:latin typeface="Adamina"/>
                <a:ea typeface="Adamina"/>
                <a:cs typeface="Adamina"/>
                <a:sym typeface="Adamina"/>
              </a:defRPr>
            </a:lvl1pPr>
            <a:lvl2pPr lvl="1" rtl="0">
              <a:lnSpc>
                <a:spcPct val="100000"/>
              </a:lnSpc>
              <a:spcBef>
                <a:spcPts val="0"/>
              </a:spcBef>
              <a:spcAft>
                <a:spcPts val="0"/>
              </a:spcAft>
              <a:buNone/>
              <a:defRPr sz="2000" b="1">
                <a:solidFill>
                  <a:schemeClr val="lt2"/>
                </a:solidFill>
                <a:latin typeface="Adamina"/>
                <a:ea typeface="Adamina"/>
                <a:cs typeface="Adamina"/>
                <a:sym typeface="Adamina"/>
              </a:defRPr>
            </a:lvl2pPr>
            <a:lvl3pPr lvl="2" rtl="0">
              <a:lnSpc>
                <a:spcPct val="100000"/>
              </a:lnSpc>
              <a:spcBef>
                <a:spcPts val="0"/>
              </a:spcBef>
              <a:spcAft>
                <a:spcPts val="0"/>
              </a:spcAft>
              <a:buNone/>
              <a:defRPr sz="2000" b="1">
                <a:solidFill>
                  <a:schemeClr val="lt2"/>
                </a:solidFill>
                <a:latin typeface="Adamina"/>
                <a:ea typeface="Adamina"/>
                <a:cs typeface="Adamina"/>
                <a:sym typeface="Adamina"/>
              </a:defRPr>
            </a:lvl3pPr>
            <a:lvl4pPr lvl="3" rtl="0">
              <a:lnSpc>
                <a:spcPct val="100000"/>
              </a:lnSpc>
              <a:spcBef>
                <a:spcPts val="0"/>
              </a:spcBef>
              <a:spcAft>
                <a:spcPts val="0"/>
              </a:spcAft>
              <a:buNone/>
              <a:defRPr sz="2000" b="1">
                <a:solidFill>
                  <a:schemeClr val="lt2"/>
                </a:solidFill>
                <a:latin typeface="Adamina"/>
                <a:ea typeface="Adamina"/>
                <a:cs typeface="Adamina"/>
                <a:sym typeface="Adamina"/>
              </a:defRPr>
            </a:lvl4pPr>
            <a:lvl5pPr lvl="4" rtl="0">
              <a:lnSpc>
                <a:spcPct val="100000"/>
              </a:lnSpc>
              <a:spcBef>
                <a:spcPts val="0"/>
              </a:spcBef>
              <a:spcAft>
                <a:spcPts val="0"/>
              </a:spcAft>
              <a:buNone/>
              <a:defRPr sz="2000" b="1">
                <a:solidFill>
                  <a:schemeClr val="lt2"/>
                </a:solidFill>
                <a:latin typeface="Adamina"/>
                <a:ea typeface="Adamina"/>
                <a:cs typeface="Adamina"/>
                <a:sym typeface="Adamina"/>
              </a:defRPr>
            </a:lvl5pPr>
            <a:lvl6pPr lvl="5" rtl="0">
              <a:lnSpc>
                <a:spcPct val="100000"/>
              </a:lnSpc>
              <a:spcBef>
                <a:spcPts val="0"/>
              </a:spcBef>
              <a:spcAft>
                <a:spcPts val="0"/>
              </a:spcAft>
              <a:buNone/>
              <a:defRPr sz="2000" b="1">
                <a:solidFill>
                  <a:schemeClr val="lt2"/>
                </a:solidFill>
                <a:latin typeface="Adamina"/>
                <a:ea typeface="Adamina"/>
                <a:cs typeface="Adamina"/>
                <a:sym typeface="Adamina"/>
              </a:defRPr>
            </a:lvl6pPr>
            <a:lvl7pPr lvl="6" rtl="0">
              <a:lnSpc>
                <a:spcPct val="100000"/>
              </a:lnSpc>
              <a:spcBef>
                <a:spcPts val="0"/>
              </a:spcBef>
              <a:spcAft>
                <a:spcPts val="0"/>
              </a:spcAft>
              <a:buNone/>
              <a:defRPr sz="2000" b="1">
                <a:solidFill>
                  <a:schemeClr val="lt2"/>
                </a:solidFill>
                <a:latin typeface="Adamina"/>
                <a:ea typeface="Adamina"/>
                <a:cs typeface="Adamina"/>
                <a:sym typeface="Adamina"/>
              </a:defRPr>
            </a:lvl7pPr>
            <a:lvl8pPr lvl="7" rtl="0">
              <a:lnSpc>
                <a:spcPct val="100000"/>
              </a:lnSpc>
              <a:spcBef>
                <a:spcPts val="0"/>
              </a:spcBef>
              <a:spcAft>
                <a:spcPts val="0"/>
              </a:spcAft>
              <a:buNone/>
              <a:defRPr sz="2000" b="1">
                <a:solidFill>
                  <a:schemeClr val="lt2"/>
                </a:solidFill>
                <a:latin typeface="Adamina"/>
                <a:ea typeface="Adamina"/>
                <a:cs typeface="Adamina"/>
                <a:sym typeface="Adamina"/>
              </a:defRPr>
            </a:lvl8pPr>
            <a:lvl9pPr lvl="8" rtl="0">
              <a:lnSpc>
                <a:spcPct val="100000"/>
              </a:lnSpc>
              <a:spcBef>
                <a:spcPts val="0"/>
              </a:spcBef>
              <a:spcAft>
                <a:spcPts val="0"/>
              </a:spcAft>
              <a:buNone/>
              <a:defRPr sz="2000" b="1">
                <a:solidFill>
                  <a:schemeClr val="lt2"/>
                </a:solidFill>
                <a:latin typeface="Adamina"/>
                <a:ea typeface="Adamina"/>
                <a:cs typeface="Adamina"/>
                <a:sym typeface="Adamina"/>
              </a:defRPr>
            </a:lvl9pPr>
          </a:lstStyle>
          <a:p>
            <a:endParaRPr/>
          </a:p>
        </p:txBody>
      </p:sp>
      <p:sp>
        <p:nvSpPr>
          <p:cNvPr id="85" name="Google Shape;85;p13"/>
          <p:cNvSpPr txBox="1">
            <a:spLocks noGrp="1"/>
          </p:cNvSpPr>
          <p:nvPr>
            <p:ph type="subTitle" idx="6"/>
          </p:nvPr>
        </p:nvSpPr>
        <p:spPr>
          <a:xfrm flipH="1">
            <a:off x="4946025" y="2834983"/>
            <a:ext cx="2954400" cy="52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6" name="Google Shape;86;p13"/>
          <p:cNvSpPr txBox="1">
            <a:spLocks noGrp="1"/>
          </p:cNvSpPr>
          <p:nvPr>
            <p:ph type="title" idx="7" hasCustomPrompt="1"/>
          </p:nvPr>
        </p:nvSpPr>
        <p:spPr>
          <a:xfrm>
            <a:off x="4122600" y="3647396"/>
            <a:ext cx="7608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3000" i="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7" name="Google Shape;87;p13"/>
          <p:cNvSpPr txBox="1">
            <a:spLocks noGrp="1"/>
          </p:cNvSpPr>
          <p:nvPr>
            <p:ph type="subTitle" idx="8"/>
          </p:nvPr>
        </p:nvSpPr>
        <p:spPr>
          <a:xfrm>
            <a:off x="4946063" y="3678829"/>
            <a:ext cx="2954400" cy="371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None/>
              <a:defRPr sz="2000" b="1">
                <a:solidFill>
                  <a:schemeClr val="lt2"/>
                </a:solidFill>
                <a:latin typeface="Adamina"/>
                <a:ea typeface="Adamina"/>
                <a:cs typeface="Adamina"/>
                <a:sym typeface="Adamina"/>
              </a:defRPr>
            </a:lvl1pPr>
            <a:lvl2pPr lvl="1" rtl="0">
              <a:lnSpc>
                <a:spcPct val="100000"/>
              </a:lnSpc>
              <a:spcBef>
                <a:spcPts val="0"/>
              </a:spcBef>
              <a:spcAft>
                <a:spcPts val="0"/>
              </a:spcAft>
              <a:buNone/>
              <a:defRPr sz="2000" b="1">
                <a:solidFill>
                  <a:schemeClr val="lt2"/>
                </a:solidFill>
                <a:latin typeface="Adamina"/>
                <a:ea typeface="Adamina"/>
                <a:cs typeface="Adamina"/>
                <a:sym typeface="Adamina"/>
              </a:defRPr>
            </a:lvl2pPr>
            <a:lvl3pPr lvl="2" rtl="0">
              <a:lnSpc>
                <a:spcPct val="100000"/>
              </a:lnSpc>
              <a:spcBef>
                <a:spcPts val="0"/>
              </a:spcBef>
              <a:spcAft>
                <a:spcPts val="0"/>
              </a:spcAft>
              <a:buNone/>
              <a:defRPr sz="2000" b="1">
                <a:solidFill>
                  <a:schemeClr val="lt2"/>
                </a:solidFill>
                <a:latin typeface="Adamina"/>
                <a:ea typeface="Adamina"/>
                <a:cs typeface="Adamina"/>
                <a:sym typeface="Adamina"/>
              </a:defRPr>
            </a:lvl3pPr>
            <a:lvl4pPr lvl="3" rtl="0">
              <a:lnSpc>
                <a:spcPct val="100000"/>
              </a:lnSpc>
              <a:spcBef>
                <a:spcPts val="0"/>
              </a:spcBef>
              <a:spcAft>
                <a:spcPts val="0"/>
              </a:spcAft>
              <a:buNone/>
              <a:defRPr sz="2000" b="1">
                <a:solidFill>
                  <a:schemeClr val="lt2"/>
                </a:solidFill>
                <a:latin typeface="Adamina"/>
                <a:ea typeface="Adamina"/>
                <a:cs typeface="Adamina"/>
                <a:sym typeface="Adamina"/>
              </a:defRPr>
            </a:lvl4pPr>
            <a:lvl5pPr lvl="4" rtl="0">
              <a:lnSpc>
                <a:spcPct val="100000"/>
              </a:lnSpc>
              <a:spcBef>
                <a:spcPts val="0"/>
              </a:spcBef>
              <a:spcAft>
                <a:spcPts val="0"/>
              </a:spcAft>
              <a:buNone/>
              <a:defRPr sz="2000" b="1">
                <a:solidFill>
                  <a:schemeClr val="lt2"/>
                </a:solidFill>
                <a:latin typeface="Adamina"/>
                <a:ea typeface="Adamina"/>
                <a:cs typeface="Adamina"/>
                <a:sym typeface="Adamina"/>
              </a:defRPr>
            </a:lvl5pPr>
            <a:lvl6pPr lvl="5" rtl="0">
              <a:lnSpc>
                <a:spcPct val="100000"/>
              </a:lnSpc>
              <a:spcBef>
                <a:spcPts val="0"/>
              </a:spcBef>
              <a:spcAft>
                <a:spcPts val="0"/>
              </a:spcAft>
              <a:buNone/>
              <a:defRPr sz="2000" b="1">
                <a:solidFill>
                  <a:schemeClr val="lt2"/>
                </a:solidFill>
                <a:latin typeface="Adamina"/>
                <a:ea typeface="Adamina"/>
                <a:cs typeface="Adamina"/>
                <a:sym typeface="Adamina"/>
              </a:defRPr>
            </a:lvl6pPr>
            <a:lvl7pPr lvl="6" rtl="0">
              <a:lnSpc>
                <a:spcPct val="100000"/>
              </a:lnSpc>
              <a:spcBef>
                <a:spcPts val="0"/>
              </a:spcBef>
              <a:spcAft>
                <a:spcPts val="0"/>
              </a:spcAft>
              <a:buNone/>
              <a:defRPr sz="2000" b="1">
                <a:solidFill>
                  <a:schemeClr val="lt2"/>
                </a:solidFill>
                <a:latin typeface="Adamina"/>
                <a:ea typeface="Adamina"/>
                <a:cs typeface="Adamina"/>
                <a:sym typeface="Adamina"/>
              </a:defRPr>
            </a:lvl7pPr>
            <a:lvl8pPr lvl="7" rtl="0">
              <a:lnSpc>
                <a:spcPct val="100000"/>
              </a:lnSpc>
              <a:spcBef>
                <a:spcPts val="0"/>
              </a:spcBef>
              <a:spcAft>
                <a:spcPts val="0"/>
              </a:spcAft>
              <a:buNone/>
              <a:defRPr sz="2000" b="1">
                <a:solidFill>
                  <a:schemeClr val="lt2"/>
                </a:solidFill>
                <a:latin typeface="Adamina"/>
                <a:ea typeface="Adamina"/>
                <a:cs typeface="Adamina"/>
                <a:sym typeface="Adamina"/>
              </a:defRPr>
            </a:lvl8pPr>
            <a:lvl9pPr lvl="8" rtl="0">
              <a:lnSpc>
                <a:spcPct val="100000"/>
              </a:lnSpc>
              <a:spcBef>
                <a:spcPts val="0"/>
              </a:spcBef>
              <a:spcAft>
                <a:spcPts val="0"/>
              </a:spcAft>
              <a:buNone/>
              <a:defRPr sz="2000" b="1">
                <a:solidFill>
                  <a:schemeClr val="lt2"/>
                </a:solidFill>
                <a:latin typeface="Adamina"/>
                <a:ea typeface="Adamina"/>
                <a:cs typeface="Adamina"/>
                <a:sym typeface="Adamina"/>
              </a:defRPr>
            </a:lvl9pPr>
          </a:lstStyle>
          <a:p>
            <a:endParaRPr/>
          </a:p>
        </p:txBody>
      </p:sp>
      <p:sp>
        <p:nvSpPr>
          <p:cNvPr id="88" name="Google Shape;88;p13"/>
          <p:cNvSpPr txBox="1">
            <a:spLocks noGrp="1"/>
          </p:cNvSpPr>
          <p:nvPr>
            <p:ph type="subTitle" idx="9"/>
          </p:nvPr>
        </p:nvSpPr>
        <p:spPr>
          <a:xfrm>
            <a:off x="4946051" y="4002433"/>
            <a:ext cx="2954400" cy="52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9" name="Google Shape;89;p13"/>
          <p:cNvSpPr/>
          <p:nvPr/>
        </p:nvSpPr>
        <p:spPr>
          <a:xfrm>
            <a:off x="2492700" y="2666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8182850" y="10669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988513" y="14814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756625" y="403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
  <p:cSld name="CUSTOM_2_2_1_1_1">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713250" y="539500"/>
            <a:ext cx="7717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DM Serif Display"/>
              <a:buNone/>
              <a:defRPr>
                <a:solidFill>
                  <a:schemeClr val="dk2"/>
                </a:solidFill>
              </a:defRPr>
            </a:lvl1pPr>
            <a:lvl2pPr lvl="1"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9pPr>
          </a:lstStyle>
          <a:p>
            <a:endParaRPr/>
          </a:p>
        </p:txBody>
      </p:sp>
      <p:sp>
        <p:nvSpPr>
          <p:cNvPr id="310" name="Google Shape;310;p22"/>
          <p:cNvSpPr txBox="1">
            <a:spLocks noGrp="1"/>
          </p:cNvSpPr>
          <p:nvPr>
            <p:ph type="subTitle" idx="1"/>
          </p:nvPr>
        </p:nvSpPr>
        <p:spPr>
          <a:xfrm>
            <a:off x="713250" y="1406625"/>
            <a:ext cx="24393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solidFill>
                  <a:schemeClr val="lt2"/>
                </a:solidFill>
                <a:latin typeface="Adamina"/>
                <a:ea typeface="Adamina"/>
                <a:cs typeface="Adamina"/>
                <a:sym typeface="Adamina"/>
              </a:defRPr>
            </a:lvl1pPr>
            <a:lvl2pPr lvl="1" algn="ctr" rtl="0">
              <a:lnSpc>
                <a:spcPct val="100000"/>
              </a:lnSpc>
              <a:spcBef>
                <a:spcPts val="0"/>
              </a:spcBef>
              <a:spcAft>
                <a:spcPts val="0"/>
              </a:spcAft>
              <a:buNone/>
              <a:defRPr sz="1600" b="1">
                <a:solidFill>
                  <a:schemeClr val="lt2"/>
                </a:solidFill>
                <a:latin typeface="Adamina"/>
                <a:ea typeface="Adamina"/>
                <a:cs typeface="Adamina"/>
                <a:sym typeface="Adamina"/>
              </a:defRPr>
            </a:lvl2pPr>
            <a:lvl3pPr lvl="2" algn="ctr" rtl="0">
              <a:lnSpc>
                <a:spcPct val="100000"/>
              </a:lnSpc>
              <a:spcBef>
                <a:spcPts val="0"/>
              </a:spcBef>
              <a:spcAft>
                <a:spcPts val="0"/>
              </a:spcAft>
              <a:buNone/>
              <a:defRPr sz="1600" b="1">
                <a:solidFill>
                  <a:schemeClr val="lt2"/>
                </a:solidFill>
                <a:latin typeface="Adamina"/>
                <a:ea typeface="Adamina"/>
                <a:cs typeface="Adamina"/>
                <a:sym typeface="Adamina"/>
              </a:defRPr>
            </a:lvl3pPr>
            <a:lvl4pPr lvl="3" algn="ctr" rtl="0">
              <a:lnSpc>
                <a:spcPct val="100000"/>
              </a:lnSpc>
              <a:spcBef>
                <a:spcPts val="0"/>
              </a:spcBef>
              <a:spcAft>
                <a:spcPts val="0"/>
              </a:spcAft>
              <a:buNone/>
              <a:defRPr sz="1600" b="1">
                <a:solidFill>
                  <a:schemeClr val="lt2"/>
                </a:solidFill>
                <a:latin typeface="Adamina"/>
                <a:ea typeface="Adamina"/>
                <a:cs typeface="Adamina"/>
                <a:sym typeface="Adamina"/>
              </a:defRPr>
            </a:lvl4pPr>
            <a:lvl5pPr lvl="4" algn="ctr" rtl="0">
              <a:lnSpc>
                <a:spcPct val="100000"/>
              </a:lnSpc>
              <a:spcBef>
                <a:spcPts val="0"/>
              </a:spcBef>
              <a:spcAft>
                <a:spcPts val="0"/>
              </a:spcAft>
              <a:buNone/>
              <a:defRPr sz="1600" b="1">
                <a:solidFill>
                  <a:schemeClr val="lt2"/>
                </a:solidFill>
                <a:latin typeface="Adamina"/>
                <a:ea typeface="Adamina"/>
                <a:cs typeface="Adamina"/>
                <a:sym typeface="Adamina"/>
              </a:defRPr>
            </a:lvl5pPr>
            <a:lvl6pPr lvl="5" algn="ctr" rtl="0">
              <a:lnSpc>
                <a:spcPct val="100000"/>
              </a:lnSpc>
              <a:spcBef>
                <a:spcPts val="0"/>
              </a:spcBef>
              <a:spcAft>
                <a:spcPts val="0"/>
              </a:spcAft>
              <a:buNone/>
              <a:defRPr sz="1600" b="1">
                <a:solidFill>
                  <a:schemeClr val="lt2"/>
                </a:solidFill>
                <a:latin typeface="Adamina"/>
                <a:ea typeface="Adamina"/>
                <a:cs typeface="Adamina"/>
                <a:sym typeface="Adamina"/>
              </a:defRPr>
            </a:lvl6pPr>
            <a:lvl7pPr lvl="6" algn="ctr" rtl="0">
              <a:lnSpc>
                <a:spcPct val="100000"/>
              </a:lnSpc>
              <a:spcBef>
                <a:spcPts val="0"/>
              </a:spcBef>
              <a:spcAft>
                <a:spcPts val="0"/>
              </a:spcAft>
              <a:buNone/>
              <a:defRPr sz="1600" b="1">
                <a:solidFill>
                  <a:schemeClr val="lt2"/>
                </a:solidFill>
                <a:latin typeface="Adamina"/>
                <a:ea typeface="Adamina"/>
                <a:cs typeface="Adamina"/>
                <a:sym typeface="Adamina"/>
              </a:defRPr>
            </a:lvl7pPr>
            <a:lvl8pPr lvl="7" algn="ctr" rtl="0">
              <a:lnSpc>
                <a:spcPct val="100000"/>
              </a:lnSpc>
              <a:spcBef>
                <a:spcPts val="0"/>
              </a:spcBef>
              <a:spcAft>
                <a:spcPts val="0"/>
              </a:spcAft>
              <a:buNone/>
              <a:defRPr sz="1600" b="1">
                <a:solidFill>
                  <a:schemeClr val="lt2"/>
                </a:solidFill>
                <a:latin typeface="Adamina"/>
                <a:ea typeface="Adamina"/>
                <a:cs typeface="Adamina"/>
                <a:sym typeface="Adamina"/>
              </a:defRPr>
            </a:lvl8pPr>
            <a:lvl9pPr lvl="8" algn="ctr"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11" name="Google Shape;311;p22"/>
          <p:cNvSpPr txBox="1">
            <a:spLocks noGrp="1"/>
          </p:cNvSpPr>
          <p:nvPr>
            <p:ph type="subTitle" idx="2"/>
          </p:nvPr>
        </p:nvSpPr>
        <p:spPr>
          <a:xfrm>
            <a:off x="713250" y="1740951"/>
            <a:ext cx="2439300" cy="104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2" name="Google Shape;312;p22"/>
          <p:cNvSpPr txBox="1">
            <a:spLocks noGrp="1"/>
          </p:cNvSpPr>
          <p:nvPr>
            <p:ph type="subTitle" idx="3"/>
          </p:nvPr>
        </p:nvSpPr>
        <p:spPr>
          <a:xfrm>
            <a:off x="3294250" y="1406625"/>
            <a:ext cx="24393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solidFill>
                  <a:schemeClr val="lt2"/>
                </a:solidFill>
                <a:latin typeface="Adamina"/>
                <a:ea typeface="Adamina"/>
                <a:cs typeface="Adamina"/>
                <a:sym typeface="Adamina"/>
              </a:defRPr>
            </a:lvl1pPr>
            <a:lvl2pPr lvl="1" algn="ctr" rtl="0">
              <a:lnSpc>
                <a:spcPct val="100000"/>
              </a:lnSpc>
              <a:spcBef>
                <a:spcPts val="0"/>
              </a:spcBef>
              <a:spcAft>
                <a:spcPts val="0"/>
              </a:spcAft>
              <a:buNone/>
              <a:defRPr sz="1600" b="1">
                <a:solidFill>
                  <a:schemeClr val="lt2"/>
                </a:solidFill>
                <a:latin typeface="Adamina"/>
                <a:ea typeface="Adamina"/>
                <a:cs typeface="Adamina"/>
                <a:sym typeface="Adamina"/>
              </a:defRPr>
            </a:lvl2pPr>
            <a:lvl3pPr lvl="2" algn="ctr" rtl="0">
              <a:lnSpc>
                <a:spcPct val="100000"/>
              </a:lnSpc>
              <a:spcBef>
                <a:spcPts val="0"/>
              </a:spcBef>
              <a:spcAft>
                <a:spcPts val="0"/>
              </a:spcAft>
              <a:buNone/>
              <a:defRPr sz="1600" b="1">
                <a:solidFill>
                  <a:schemeClr val="lt2"/>
                </a:solidFill>
                <a:latin typeface="Adamina"/>
                <a:ea typeface="Adamina"/>
                <a:cs typeface="Adamina"/>
                <a:sym typeface="Adamina"/>
              </a:defRPr>
            </a:lvl3pPr>
            <a:lvl4pPr lvl="3" algn="ctr" rtl="0">
              <a:lnSpc>
                <a:spcPct val="100000"/>
              </a:lnSpc>
              <a:spcBef>
                <a:spcPts val="0"/>
              </a:spcBef>
              <a:spcAft>
                <a:spcPts val="0"/>
              </a:spcAft>
              <a:buNone/>
              <a:defRPr sz="1600" b="1">
                <a:solidFill>
                  <a:schemeClr val="lt2"/>
                </a:solidFill>
                <a:latin typeface="Adamina"/>
                <a:ea typeface="Adamina"/>
                <a:cs typeface="Adamina"/>
                <a:sym typeface="Adamina"/>
              </a:defRPr>
            </a:lvl4pPr>
            <a:lvl5pPr lvl="4" algn="ctr" rtl="0">
              <a:lnSpc>
                <a:spcPct val="100000"/>
              </a:lnSpc>
              <a:spcBef>
                <a:spcPts val="0"/>
              </a:spcBef>
              <a:spcAft>
                <a:spcPts val="0"/>
              </a:spcAft>
              <a:buNone/>
              <a:defRPr sz="1600" b="1">
                <a:solidFill>
                  <a:schemeClr val="lt2"/>
                </a:solidFill>
                <a:latin typeface="Adamina"/>
                <a:ea typeface="Adamina"/>
                <a:cs typeface="Adamina"/>
                <a:sym typeface="Adamina"/>
              </a:defRPr>
            </a:lvl5pPr>
            <a:lvl6pPr lvl="5" algn="ctr" rtl="0">
              <a:lnSpc>
                <a:spcPct val="100000"/>
              </a:lnSpc>
              <a:spcBef>
                <a:spcPts val="0"/>
              </a:spcBef>
              <a:spcAft>
                <a:spcPts val="0"/>
              </a:spcAft>
              <a:buNone/>
              <a:defRPr sz="1600" b="1">
                <a:solidFill>
                  <a:schemeClr val="lt2"/>
                </a:solidFill>
                <a:latin typeface="Adamina"/>
                <a:ea typeface="Adamina"/>
                <a:cs typeface="Adamina"/>
                <a:sym typeface="Adamina"/>
              </a:defRPr>
            </a:lvl6pPr>
            <a:lvl7pPr lvl="6" algn="ctr" rtl="0">
              <a:lnSpc>
                <a:spcPct val="100000"/>
              </a:lnSpc>
              <a:spcBef>
                <a:spcPts val="0"/>
              </a:spcBef>
              <a:spcAft>
                <a:spcPts val="0"/>
              </a:spcAft>
              <a:buNone/>
              <a:defRPr sz="1600" b="1">
                <a:solidFill>
                  <a:schemeClr val="lt2"/>
                </a:solidFill>
                <a:latin typeface="Adamina"/>
                <a:ea typeface="Adamina"/>
                <a:cs typeface="Adamina"/>
                <a:sym typeface="Adamina"/>
              </a:defRPr>
            </a:lvl7pPr>
            <a:lvl8pPr lvl="7" algn="ctr" rtl="0">
              <a:lnSpc>
                <a:spcPct val="100000"/>
              </a:lnSpc>
              <a:spcBef>
                <a:spcPts val="0"/>
              </a:spcBef>
              <a:spcAft>
                <a:spcPts val="0"/>
              </a:spcAft>
              <a:buNone/>
              <a:defRPr sz="1600" b="1">
                <a:solidFill>
                  <a:schemeClr val="lt2"/>
                </a:solidFill>
                <a:latin typeface="Adamina"/>
                <a:ea typeface="Adamina"/>
                <a:cs typeface="Adamina"/>
                <a:sym typeface="Adamina"/>
              </a:defRPr>
            </a:lvl8pPr>
            <a:lvl9pPr lvl="8" algn="ctr"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13" name="Google Shape;313;p22"/>
          <p:cNvSpPr txBox="1">
            <a:spLocks noGrp="1"/>
          </p:cNvSpPr>
          <p:nvPr>
            <p:ph type="subTitle" idx="4"/>
          </p:nvPr>
        </p:nvSpPr>
        <p:spPr>
          <a:xfrm>
            <a:off x="3294250" y="1740950"/>
            <a:ext cx="2439300" cy="104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4" name="Google Shape;314;p22"/>
          <p:cNvSpPr txBox="1">
            <a:spLocks noGrp="1"/>
          </p:cNvSpPr>
          <p:nvPr>
            <p:ph type="subTitle" idx="5"/>
          </p:nvPr>
        </p:nvSpPr>
        <p:spPr>
          <a:xfrm>
            <a:off x="2061900" y="3098675"/>
            <a:ext cx="24189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solidFill>
                  <a:schemeClr val="lt2"/>
                </a:solidFill>
                <a:latin typeface="Adamina"/>
                <a:ea typeface="Adamina"/>
                <a:cs typeface="Adamina"/>
                <a:sym typeface="Adamina"/>
              </a:defRPr>
            </a:lvl1pPr>
            <a:lvl2pPr lvl="1" algn="ctr" rtl="0">
              <a:lnSpc>
                <a:spcPct val="100000"/>
              </a:lnSpc>
              <a:spcBef>
                <a:spcPts val="0"/>
              </a:spcBef>
              <a:spcAft>
                <a:spcPts val="0"/>
              </a:spcAft>
              <a:buNone/>
              <a:defRPr sz="1600" b="1">
                <a:solidFill>
                  <a:schemeClr val="lt2"/>
                </a:solidFill>
                <a:latin typeface="Adamina"/>
                <a:ea typeface="Adamina"/>
                <a:cs typeface="Adamina"/>
                <a:sym typeface="Adamina"/>
              </a:defRPr>
            </a:lvl2pPr>
            <a:lvl3pPr lvl="2" algn="ctr" rtl="0">
              <a:lnSpc>
                <a:spcPct val="100000"/>
              </a:lnSpc>
              <a:spcBef>
                <a:spcPts val="0"/>
              </a:spcBef>
              <a:spcAft>
                <a:spcPts val="0"/>
              </a:spcAft>
              <a:buNone/>
              <a:defRPr sz="1600" b="1">
                <a:solidFill>
                  <a:schemeClr val="lt2"/>
                </a:solidFill>
                <a:latin typeface="Adamina"/>
                <a:ea typeface="Adamina"/>
                <a:cs typeface="Adamina"/>
                <a:sym typeface="Adamina"/>
              </a:defRPr>
            </a:lvl3pPr>
            <a:lvl4pPr lvl="3" algn="ctr" rtl="0">
              <a:lnSpc>
                <a:spcPct val="100000"/>
              </a:lnSpc>
              <a:spcBef>
                <a:spcPts val="0"/>
              </a:spcBef>
              <a:spcAft>
                <a:spcPts val="0"/>
              </a:spcAft>
              <a:buNone/>
              <a:defRPr sz="1600" b="1">
                <a:solidFill>
                  <a:schemeClr val="lt2"/>
                </a:solidFill>
                <a:latin typeface="Adamina"/>
                <a:ea typeface="Adamina"/>
                <a:cs typeface="Adamina"/>
                <a:sym typeface="Adamina"/>
              </a:defRPr>
            </a:lvl4pPr>
            <a:lvl5pPr lvl="4" algn="ctr" rtl="0">
              <a:lnSpc>
                <a:spcPct val="100000"/>
              </a:lnSpc>
              <a:spcBef>
                <a:spcPts val="0"/>
              </a:spcBef>
              <a:spcAft>
                <a:spcPts val="0"/>
              </a:spcAft>
              <a:buNone/>
              <a:defRPr sz="1600" b="1">
                <a:solidFill>
                  <a:schemeClr val="lt2"/>
                </a:solidFill>
                <a:latin typeface="Adamina"/>
                <a:ea typeface="Adamina"/>
                <a:cs typeface="Adamina"/>
                <a:sym typeface="Adamina"/>
              </a:defRPr>
            </a:lvl5pPr>
            <a:lvl6pPr lvl="5" algn="ctr" rtl="0">
              <a:lnSpc>
                <a:spcPct val="100000"/>
              </a:lnSpc>
              <a:spcBef>
                <a:spcPts val="0"/>
              </a:spcBef>
              <a:spcAft>
                <a:spcPts val="0"/>
              </a:spcAft>
              <a:buNone/>
              <a:defRPr sz="1600" b="1">
                <a:solidFill>
                  <a:schemeClr val="lt2"/>
                </a:solidFill>
                <a:latin typeface="Adamina"/>
                <a:ea typeface="Adamina"/>
                <a:cs typeface="Adamina"/>
                <a:sym typeface="Adamina"/>
              </a:defRPr>
            </a:lvl6pPr>
            <a:lvl7pPr lvl="6" algn="ctr" rtl="0">
              <a:lnSpc>
                <a:spcPct val="100000"/>
              </a:lnSpc>
              <a:spcBef>
                <a:spcPts val="0"/>
              </a:spcBef>
              <a:spcAft>
                <a:spcPts val="0"/>
              </a:spcAft>
              <a:buNone/>
              <a:defRPr sz="1600" b="1">
                <a:solidFill>
                  <a:schemeClr val="lt2"/>
                </a:solidFill>
                <a:latin typeface="Adamina"/>
                <a:ea typeface="Adamina"/>
                <a:cs typeface="Adamina"/>
                <a:sym typeface="Adamina"/>
              </a:defRPr>
            </a:lvl7pPr>
            <a:lvl8pPr lvl="7" algn="ctr" rtl="0">
              <a:lnSpc>
                <a:spcPct val="100000"/>
              </a:lnSpc>
              <a:spcBef>
                <a:spcPts val="0"/>
              </a:spcBef>
              <a:spcAft>
                <a:spcPts val="0"/>
              </a:spcAft>
              <a:buNone/>
              <a:defRPr sz="1600" b="1">
                <a:solidFill>
                  <a:schemeClr val="lt2"/>
                </a:solidFill>
                <a:latin typeface="Adamina"/>
                <a:ea typeface="Adamina"/>
                <a:cs typeface="Adamina"/>
                <a:sym typeface="Adamina"/>
              </a:defRPr>
            </a:lvl8pPr>
            <a:lvl9pPr lvl="8" algn="ctr"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15" name="Google Shape;315;p22"/>
          <p:cNvSpPr txBox="1">
            <a:spLocks noGrp="1"/>
          </p:cNvSpPr>
          <p:nvPr>
            <p:ph type="subTitle" idx="6"/>
          </p:nvPr>
        </p:nvSpPr>
        <p:spPr>
          <a:xfrm>
            <a:off x="2061900" y="3433000"/>
            <a:ext cx="2418900" cy="104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6" name="Google Shape;316;p22"/>
          <p:cNvSpPr/>
          <p:nvPr/>
        </p:nvSpPr>
        <p:spPr>
          <a:xfrm>
            <a:off x="5933313" y="8393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2"/>
          <p:cNvSpPr/>
          <p:nvPr/>
        </p:nvSpPr>
        <p:spPr>
          <a:xfrm>
            <a:off x="4060013" y="148738"/>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2"/>
          <p:cNvSpPr/>
          <p:nvPr/>
        </p:nvSpPr>
        <p:spPr>
          <a:xfrm>
            <a:off x="243738" y="129012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2"/>
          <p:cNvSpPr/>
          <p:nvPr/>
        </p:nvSpPr>
        <p:spPr>
          <a:xfrm>
            <a:off x="7960350" y="231575"/>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2"/>
          <p:cNvSpPr/>
          <p:nvPr/>
        </p:nvSpPr>
        <p:spPr>
          <a:xfrm>
            <a:off x="7764813" y="17669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321"/>
        <p:cNvGrpSpPr/>
        <p:nvPr/>
      </p:nvGrpSpPr>
      <p:grpSpPr>
        <a:xfrm>
          <a:off x="0" y="0"/>
          <a:ext cx="0" cy="0"/>
          <a:chOff x="0" y="0"/>
          <a:chExt cx="0" cy="0"/>
        </a:xfrm>
      </p:grpSpPr>
      <p:sp>
        <p:nvSpPr>
          <p:cNvPr id="322" name="Google Shape;322;p23"/>
          <p:cNvSpPr txBox="1">
            <a:spLocks noGrp="1"/>
          </p:cNvSpPr>
          <p:nvPr>
            <p:ph type="title"/>
          </p:nvPr>
        </p:nvSpPr>
        <p:spPr>
          <a:xfrm>
            <a:off x="713225" y="539500"/>
            <a:ext cx="7717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DM Serif Display"/>
              <a:buNone/>
              <a:defRPr>
                <a:solidFill>
                  <a:schemeClr val="dk2"/>
                </a:solidFill>
              </a:defRPr>
            </a:lvl1pPr>
            <a:lvl2pPr lvl="1"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2800"/>
              <a:buFont typeface="DM Serif Display"/>
              <a:buNone/>
              <a:defRPr sz="2800" i="1">
                <a:solidFill>
                  <a:schemeClr val="lt1"/>
                </a:solidFill>
                <a:latin typeface="DM Serif Display"/>
                <a:ea typeface="DM Serif Display"/>
                <a:cs typeface="DM Serif Display"/>
                <a:sym typeface="DM Serif Display"/>
              </a:defRPr>
            </a:lvl9pPr>
          </a:lstStyle>
          <a:p>
            <a:endParaRPr/>
          </a:p>
        </p:txBody>
      </p:sp>
      <p:sp>
        <p:nvSpPr>
          <p:cNvPr id="323" name="Google Shape;323;p23"/>
          <p:cNvSpPr txBox="1">
            <a:spLocks noGrp="1"/>
          </p:cNvSpPr>
          <p:nvPr>
            <p:ph type="subTitle" idx="1"/>
          </p:nvPr>
        </p:nvSpPr>
        <p:spPr>
          <a:xfrm>
            <a:off x="713434" y="1491075"/>
            <a:ext cx="2140500" cy="388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b="1">
                <a:solidFill>
                  <a:schemeClr val="lt2"/>
                </a:solidFill>
                <a:latin typeface="Adamina"/>
                <a:ea typeface="Adamina"/>
                <a:cs typeface="Adamina"/>
                <a:sym typeface="Adamina"/>
              </a:defRPr>
            </a:lvl1pPr>
            <a:lvl2pPr lvl="1" algn="r" rtl="0">
              <a:lnSpc>
                <a:spcPct val="100000"/>
              </a:lnSpc>
              <a:spcBef>
                <a:spcPts val="0"/>
              </a:spcBef>
              <a:spcAft>
                <a:spcPts val="0"/>
              </a:spcAft>
              <a:buNone/>
              <a:defRPr sz="1600" b="1">
                <a:solidFill>
                  <a:schemeClr val="lt2"/>
                </a:solidFill>
                <a:latin typeface="Adamina"/>
                <a:ea typeface="Adamina"/>
                <a:cs typeface="Adamina"/>
                <a:sym typeface="Adamina"/>
              </a:defRPr>
            </a:lvl2pPr>
            <a:lvl3pPr lvl="2" algn="r" rtl="0">
              <a:lnSpc>
                <a:spcPct val="100000"/>
              </a:lnSpc>
              <a:spcBef>
                <a:spcPts val="0"/>
              </a:spcBef>
              <a:spcAft>
                <a:spcPts val="0"/>
              </a:spcAft>
              <a:buNone/>
              <a:defRPr sz="1600" b="1">
                <a:solidFill>
                  <a:schemeClr val="lt2"/>
                </a:solidFill>
                <a:latin typeface="Adamina"/>
                <a:ea typeface="Adamina"/>
                <a:cs typeface="Adamina"/>
                <a:sym typeface="Adamina"/>
              </a:defRPr>
            </a:lvl3pPr>
            <a:lvl4pPr lvl="3" algn="r" rtl="0">
              <a:lnSpc>
                <a:spcPct val="100000"/>
              </a:lnSpc>
              <a:spcBef>
                <a:spcPts val="0"/>
              </a:spcBef>
              <a:spcAft>
                <a:spcPts val="0"/>
              </a:spcAft>
              <a:buNone/>
              <a:defRPr sz="1600" b="1">
                <a:solidFill>
                  <a:schemeClr val="lt2"/>
                </a:solidFill>
                <a:latin typeface="Adamina"/>
                <a:ea typeface="Adamina"/>
                <a:cs typeface="Adamina"/>
                <a:sym typeface="Adamina"/>
              </a:defRPr>
            </a:lvl4pPr>
            <a:lvl5pPr lvl="4" algn="r" rtl="0">
              <a:lnSpc>
                <a:spcPct val="100000"/>
              </a:lnSpc>
              <a:spcBef>
                <a:spcPts val="0"/>
              </a:spcBef>
              <a:spcAft>
                <a:spcPts val="0"/>
              </a:spcAft>
              <a:buNone/>
              <a:defRPr sz="1600" b="1">
                <a:solidFill>
                  <a:schemeClr val="lt2"/>
                </a:solidFill>
                <a:latin typeface="Adamina"/>
                <a:ea typeface="Adamina"/>
                <a:cs typeface="Adamina"/>
                <a:sym typeface="Adamina"/>
              </a:defRPr>
            </a:lvl5pPr>
            <a:lvl6pPr lvl="5" algn="r" rtl="0">
              <a:lnSpc>
                <a:spcPct val="100000"/>
              </a:lnSpc>
              <a:spcBef>
                <a:spcPts val="0"/>
              </a:spcBef>
              <a:spcAft>
                <a:spcPts val="0"/>
              </a:spcAft>
              <a:buNone/>
              <a:defRPr sz="1600" b="1">
                <a:solidFill>
                  <a:schemeClr val="lt2"/>
                </a:solidFill>
                <a:latin typeface="Adamina"/>
                <a:ea typeface="Adamina"/>
                <a:cs typeface="Adamina"/>
                <a:sym typeface="Adamina"/>
              </a:defRPr>
            </a:lvl6pPr>
            <a:lvl7pPr lvl="6" algn="r" rtl="0">
              <a:lnSpc>
                <a:spcPct val="100000"/>
              </a:lnSpc>
              <a:spcBef>
                <a:spcPts val="0"/>
              </a:spcBef>
              <a:spcAft>
                <a:spcPts val="0"/>
              </a:spcAft>
              <a:buNone/>
              <a:defRPr sz="1600" b="1">
                <a:solidFill>
                  <a:schemeClr val="lt2"/>
                </a:solidFill>
                <a:latin typeface="Adamina"/>
                <a:ea typeface="Adamina"/>
                <a:cs typeface="Adamina"/>
                <a:sym typeface="Adamina"/>
              </a:defRPr>
            </a:lvl7pPr>
            <a:lvl8pPr lvl="7" algn="r" rtl="0">
              <a:lnSpc>
                <a:spcPct val="100000"/>
              </a:lnSpc>
              <a:spcBef>
                <a:spcPts val="0"/>
              </a:spcBef>
              <a:spcAft>
                <a:spcPts val="0"/>
              </a:spcAft>
              <a:buNone/>
              <a:defRPr sz="1600" b="1">
                <a:solidFill>
                  <a:schemeClr val="lt2"/>
                </a:solidFill>
                <a:latin typeface="Adamina"/>
                <a:ea typeface="Adamina"/>
                <a:cs typeface="Adamina"/>
                <a:sym typeface="Adamina"/>
              </a:defRPr>
            </a:lvl8pPr>
            <a:lvl9pPr lvl="8" algn="r"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24" name="Google Shape;324;p23"/>
          <p:cNvSpPr txBox="1">
            <a:spLocks noGrp="1"/>
          </p:cNvSpPr>
          <p:nvPr>
            <p:ph type="subTitle" idx="2"/>
          </p:nvPr>
        </p:nvSpPr>
        <p:spPr>
          <a:xfrm>
            <a:off x="713653" y="1837848"/>
            <a:ext cx="2140500" cy="52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25" name="Google Shape;325;p23"/>
          <p:cNvSpPr txBox="1">
            <a:spLocks noGrp="1"/>
          </p:cNvSpPr>
          <p:nvPr>
            <p:ph type="subTitle" idx="3"/>
          </p:nvPr>
        </p:nvSpPr>
        <p:spPr>
          <a:xfrm>
            <a:off x="713225" y="3169750"/>
            <a:ext cx="2140500" cy="387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b="1">
                <a:solidFill>
                  <a:schemeClr val="lt2"/>
                </a:solidFill>
                <a:latin typeface="Adamina"/>
                <a:ea typeface="Adamina"/>
                <a:cs typeface="Adamina"/>
                <a:sym typeface="Adamina"/>
              </a:defRPr>
            </a:lvl1pPr>
            <a:lvl2pPr lvl="1" algn="r" rtl="0">
              <a:lnSpc>
                <a:spcPct val="100000"/>
              </a:lnSpc>
              <a:spcBef>
                <a:spcPts val="0"/>
              </a:spcBef>
              <a:spcAft>
                <a:spcPts val="0"/>
              </a:spcAft>
              <a:buNone/>
              <a:defRPr sz="1600" b="1">
                <a:solidFill>
                  <a:schemeClr val="lt2"/>
                </a:solidFill>
                <a:latin typeface="Adamina"/>
                <a:ea typeface="Adamina"/>
                <a:cs typeface="Adamina"/>
                <a:sym typeface="Adamina"/>
              </a:defRPr>
            </a:lvl2pPr>
            <a:lvl3pPr lvl="2" algn="r" rtl="0">
              <a:lnSpc>
                <a:spcPct val="100000"/>
              </a:lnSpc>
              <a:spcBef>
                <a:spcPts val="0"/>
              </a:spcBef>
              <a:spcAft>
                <a:spcPts val="0"/>
              </a:spcAft>
              <a:buNone/>
              <a:defRPr sz="1600" b="1">
                <a:solidFill>
                  <a:schemeClr val="lt2"/>
                </a:solidFill>
                <a:latin typeface="Adamina"/>
                <a:ea typeface="Adamina"/>
                <a:cs typeface="Adamina"/>
                <a:sym typeface="Adamina"/>
              </a:defRPr>
            </a:lvl3pPr>
            <a:lvl4pPr lvl="3" algn="r" rtl="0">
              <a:lnSpc>
                <a:spcPct val="100000"/>
              </a:lnSpc>
              <a:spcBef>
                <a:spcPts val="0"/>
              </a:spcBef>
              <a:spcAft>
                <a:spcPts val="0"/>
              </a:spcAft>
              <a:buNone/>
              <a:defRPr sz="1600" b="1">
                <a:solidFill>
                  <a:schemeClr val="lt2"/>
                </a:solidFill>
                <a:latin typeface="Adamina"/>
                <a:ea typeface="Adamina"/>
                <a:cs typeface="Adamina"/>
                <a:sym typeface="Adamina"/>
              </a:defRPr>
            </a:lvl4pPr>
            <a:lvl5pPr lvl="4" algn="r" rtl="0">
              <a:lnSpc>
                <a:spcPct val="100000"/>
              </a:lnSpc>
              <a:spcBef>
                <a:spcPts val="0"/>
              </a:spcBef>
              <a:spcAft>
                <a:spcPts val="0"/>
              </a:spcAft>
              <a:buNone/>
              <a:defRPr sz="1600" b="1">
                <a:solidFill>
                  <a:schemeClr val="lt2"/>
                </a:solidFill>
                <a:latin typeface="Adamina"/>
                <a:ea typeface="Adamina"/>
                <a:cs typeface="Adamina"/>
                <a:sym typeface="Adamina"/>
              </a:defRPr>
            </a:lvl5pPr>
            <a:lvl6pPr lvl="5" algn="r" rtl="0">
              <a:lnSpc>
                <a:spcPct val="100000"/>
              </a:lnSpc>
              <a:spcBef>
                <a:spcPts val="0"/>
              </a:spcBef>
              <a:spcAft>
                <a:spcPts val="0"/>
              </a:spcAft>
              <a:buNone/>
              <a:defRPr sz="1600" b="1">
                <a:solidFill>
                  <a:schemeClr val="lt2"/>
                </a:solidFill>
                <a:latin typeface="Adamina"/>
                <a:ea typeface="Adamina"/>
                <a:cs typeface="Adamina"/>
                <a:sym typeface="Adamina"/>
              </a:defRPr>
            </a:lvl6pPr>
            <a:lvl7pPr lvl="6" algn="r" rtl="0">
              <a:lnSpc>
                <a:spcPct val="100000"/>
              </a:lnSpc>
              <a:spcBef>
                <a:spcPts val="0"/>
              </a:spcBef>
              <a:spcAft>
                <a:spcPts val="0"/>
              </a:spcAft>
              <a:buNone/>
              <a:defRPr sz="1600" b="1">
                <a:solidFill>
                  <a:schemeClr val="lt2"/>
                </a:solidFill>
                <a:latin typeface="Adamina"/>
                <a:ea typeface="Adamina"/>
                <a:cs typeface="Adamina"/>
                <a:sym typeface="Adamina"/>
              </a:defRPr>
            </a:lvl7pPr>
            <a:lvl8pPr lvl="7" algn="r" rtl="0">
              <a:lnSpc>
                <a:spcPct val="100000"/>
              </a:lnSpc>
              <a:spcBef>
                <a:spcPts val="0"/>
              </a:spcBef>
              <a:spcAft>
                <a:spcPts val="0"/>
              </a:spcAft>
              <a:buNone/>
              <a:defRPr sz="1600" b="1">
                <a:solidFill>
                  <a:schemeClr val="lt2"/>
                </a:solidFill>
                <a:latin typeface="Adamina"/>
                <a:ea typeface="Adamina"/>
                <a:cs typeface="Adamina"/>
                <a:sym typeface="Adamina"/>
              </a:defRPr>
            </a:lvl8pPr>
            <a:lvl9pPr lvl="8" algn="r"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26" name="Google Shape;326;p23"/>
          <p:cNvSpPr txBox="1">
            <a:spLocks noGrp="1"/>
          </p:cNvSpPr>
          <p:nvPr>
            <p:ph type="subTitle" idx="4"/>
          </p:nvPr>
        </p:nvSpPr>
        <p:spPr>
          <a:xfrm>
            <a:off x="713443" y="3516350"/>
            <a:ext cx="2140500" cy="52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27" name="Google Shape;327;p23"/>
          <p:cNvSpPr txBox="1">
            <a:spLocks noGrp="1"/>
          </p:cNvSpPr>
          <p:nvPr>
            <p:ph type="subTitle" idx="5"/>
          </p:nvPr>
        </p:nvSpPr>
        <p:spPr>
          <a:xfrm>
            <a:off x="6290664" y="1491075"/>
            <a:ext cx="2140200" cy="388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b="1">
                <a:solidFill>
                  <a:schemeClr val="lt2"/>
                </a:solidFill>
                <a:latin typeface="Adamina"/>
                <a:ea typeface="Adamina"/>
                <a:cs typeface="Adamina"/>
                <a:sym typeface="Adamina"/>
              </a:defRPr>
            </a:lvl1pPr>
            <a:lvl2pPr lvl="1" rtl="0">
              <a:lnSpc>
                <a:spcPct val="100000"/>
              </a:lnSpc>
              <a:spcBef>
                <a:spcPts val="0"/>
              </a:spcBef>
              <a:spcAft>
                <a:spcPts val="0"/>
              </a:spcAft>
              <a:buNone/>
              <a:defRPr sz="1600" b="1">
                <a:solidFill>
                  <a:schemeClr val="lt2"/>
                </a:solidFill>
                <a:latin typeface="Adamina"/>
                <a:ea typeface="Adamina"/>
                <a:cs typeface="Adamina"/>
                <a:sym typeface="Adamina"/>
              </a:defRPr>
            </a:lvl2pPr>
            <a:lvl3pPr lvl="2" rtl="0">
              <a:lnSpc>
                <a:spcPct val="100000"/>
              </a:lnSpc>
              <a:spcBef>
                <a:spcPts val="0"/>
              </a:spcBef>
              <a:spcAft>
                <a:spcPts val="0"/>
              </a:spcAft>
              <a:buNone/>
              <a:defRPr sz="1600" b="1">
                <a:solidFill>
                  <a:schemeClr val="lt2"/>
                </a:solidFill>
                <a:latin typeface="Adamina"/>
                <a:ea typeface="Adamina"/>
                <a:cs typeface="Adamina"/>
                <a:sym typeface="Adamina"/>
              </a:defRPr>
            </a:lvl3pPr>
            <a:lvl4pPr lvl="3" rtl="0">
              <a:lnSpc>
                <a:spcPct val="100000"/>
              </a:lnSpc>
              <a:spcBef>
                <a:spcPts val="0"/>
              </a:spcBef>
              <a:spcAft>
                <a:spcPts val="0"/>
              </a:spcAft>
              <a:buNone/>
              <a:defRPr sz="1600" b="1">
                <a:solidFill>
                  <a:schemeClr val="lt2"/>
                </a:solidFill>
                <a:latin typeface="Adamina"/>
                <a:ea typeface="Adamina"/>
                <a:cs typeface="Adamina"/>
                <a:sym typeface="Adamina"/>
              </a:defRPr>
            </a:lvl4pPr>
            <a:lvl5pPr lvl="4" rtl="0">
              <a:lnSpc>
                <a:spcPct val="100000"/>
              </a:lnSpc>
              <a:spcBef>
                <a:spcPts val="0"/>
              </a:spcBef>
              <a:spcAft>
                <a:spcPts val="0"/>
              </a:spcAft>
              <a:buNone/>
              <a:defRPr sz="1600" b="1">
                <a:solidFill>
                  <a:schemeClr val="lt2"/>
                </a:solidFill>
                <a:latin typeface="Adamina"/>
                <a:ea typeface="Adamina"/>
                <a:cs typeface="Adamina"/>
                <a:sym typeface="Adamina"/>
              </a:defRPr>
            </a:lvl5pPr>
            <a:lvl6pPr lvl="5" rtl="0">
              <a:lnSpc>
                <a:spcPct val="100000"/>
              </a:lnSpc>
              <a:spcBef>
                <a:spcPts val="0"/>
              </a:spcBef>
              <a:spcAft>
                <a:spcPts val="0"/>
              </a:spcAft>
              <a:buNone/>
              <a:defRPr sz="1600" b="1">
                <a:solidFill>
                  <a:schemeClr val="lt2"/>
                </a:solidFill>
                <a:latin typeface="Adamina"/>
                <a:ea typeface="Adamina"/>
                <a:cs typeface="Adamina"/>
                <a:sym typeface="Adamina"/>
              </a:defRPr>
            </a:lvl6pPr>
            <a:lvl7pPr lvl="6" rtl="0">
              <a:lnSpc>
                <a:spcPct val="100000"/>
              </a:lnSpc>
              <a:spcBef>
                <a:spcPts val="0"/>
              </a:spcBef>
              <a:spcAft>
                <a:spcPts val="0"/>
              </a:spcAft>
              <a:buNone/>
              <a:defRPr sz="1600" b="1">
                <a:solidFill>
                  <a:schemeClr val="lt2"/>
                </a:solidFill>
                <a:latin typeface="Adamina"/>
                <a:ea typeface="Adamina"/>
                <a:cs typeface="Adamina"/>
                <a:sym typeface="Adamina"/>
              </a:defRPr>
            </a:lvl7pPr>
            <a:lvl8pPr lvl="7" rtl="0">
              <a:lnSpc>
                <a:spcPct val="100000"/>
              </a:lnSpc>
              <a:spcBef>
                <a:spcPts val="0"/>
              </a:spcBef>
              <a:spcAft>
                <a:spcPts val="0"/>
              </a:spcAft>
              <a:buNone/>
              <a:defRPr sz="1600" b="1">
                <a:solidFill>
                  <a:schemeClr val="lt2"/>
                </a:solidFill>
                <a:latin typeface="Adamina"/>
                <a:ea typeface="Adamina"/>
                <a:cs typeface="Adamina"/>
                <a:sym typeface="Adamina"/>
              </a:defRPr>
            </a:lvl8pPr>
            <a:lvl9pPr lvl="8"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28" name="Google Shape;328;p23"/>
          <p:cNvSpPr txBox="1">
            <a:spLocks noGrp="1"/>
          </p:cNvSpPr>
          <p:nvPr>
            <p:ph type="subTitle" idx="6"/>
          </p:nvPr>
        </p:nvSpPr>
        <p:spPr>
          <a:xfrm>
            <a:off x="6290653" y="1837823"/>
            <a:ext cx="2140200" cy="52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29" name="Google Shape;329;p23"/>
          <p:cNvSpPr txBox="1">
            <a:spLocks noGrp="1"/>
          </p:cNvSpPr>
          <p:nvPr>
            <p:ph type="subTitle" idx="7"/>
          </p:nvPr>
        </p:nvSpPr>
        <p:spPr>
          <a:xfrm>
            <a:off x="6290226" y="3170667"/>
            <a:ext cx="2140200" cy="387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b="1">
                <a:solidFill>
                  <a:schemeClr val="lt2"/>
                </a:solidFill>
                <a:latin typeface="Adamina"/>
                <a:ea typeface="Adamina"/>
                <a:cs typeface="Adamina"/>
                <a:sym typeface="Adamina"/>
              </a:defRPr>
            </a:lvl1pPr>
            <a:lvl2pPr lvl="1" rtl="0">
              <a:lnSpc>
                <a:spcPct val="100000"/>
              </a:lnSpc>
              <a:spcBef>
                <a:spcPts val="0"/>
              </a:spcBef>
              <a:spcAft>
                <a:spcPts val="0"/>
              </a:spcAft>
              <a:buNone/>
              <a:defRPr sz="1600" b="1">
                <a:solidFill>
                  <a:schemeClr val="lt2"/>
                </a:solidFill>
                <a:latin typeface="Adamina"/>
                <a:ea typeface="Adamina"/>
                <a:cs typeface="Adamina"/>
                <a:sym typeface="Adamina"/>
              </a:defRPr>
            </a:lvl2pPr>
            <a:lvl3pPr lvl="2" rtl="0">
              <a:lnSpc>
                <a:spcPct val="100000"/>
              </a:lnSpc>
              <a:spcBef>
                <a:spcPts val="0"/>
              </a:spcBef>
              <a:spcAft>
                <a:spcPts val="0"/>
              </a:spcAft>
              <a:buNone/>
              <a:defRPr sz="1600" b="1">
                <a:solidFill>
                  <a:schemeClr val="lt2"/>
                </a:solidFill>
                <a:latin typeface="Adamina"/>
                <a:ea typeface="Adamina"/>
                <a:cs typeface="Adamina"/>
                <a:sym typeface="Adamina"/>
              </a:defRPr>
            </a:lvl3pPr>
            <a:lvl4pPr lvl="3" rtl="0">
              <a:lnSpc>
                <a:spcPct val="100000"/>
              </a:lnSpc>
              <a:spcBef>
                <a:spcPts val="0"/>
              </a:spcBef>
              <a:spcAft>
                <a:spcPts val="0"/>
              </a:spcAft>
              <a:buNone/>
              <a:defRPr sz="1600" b="1">
                <a:solidFill>
                  <a:schemeClr val="lt2"/>
                </a:solidFill>
                <a:latin typeface="Adamina"/>
                <a:ea typeface="Adamina"/>
                <a:cs typeface="Adamina"/>
                <a:sym typeface="Adamina"/>
              </a:defRPr>
            </a:lvl4pPr>
            <a:lvl5pPr lvl="4" rtl="0">
              <a:lnSpc>
                <a:spcPct val="100000"/>
              </a:lnSpc>
              <a:spcBef>
                <a:spcPts val="0"/>
              </a:spcBef>
              <a:spcAft>
                <a:spcPts val="0"/>
              </a:spcAft>
              <a:buNone/>
              <a:defRPr sz="1600" b="1">
                <a:solidFill>
                  <a:schemeClr val="lt2"/>
                </a:solidFill>
                <a:latin typeface="Adamina"/>
                <a:ea typeface="Adamina"/>
                <a:cs typeface="Adamina"/>
                <a:sym typeface="Adamina"/>
              </a:defRPr>
            </a:lvl5pPr>
            <a:lvl6pPr lvl="5" rtl="0">
              <a:lnSpc>
                <a:spcPct val="100000"/>
              </a:lnSpc>
              <a:spcBef>
                <a:spcPts val="0"/>
              </a:spcBef>
              <a:spcAft>
                <a:spcPts val="0"/>
              </a:spcAft>
              <a:buNone/>
              <a:defRPr sz="1600" b="1">
                <a:solidFill>
                  <a:schemeClr val="lt2"/>
                </a:solidFill>
                <a:latin typeface="Adamina"/>
                <a:ea typeface="Adamina"/>
                <a:cs typeface="Adamina"/>
                <a:sym typeface="Adamina"/>
              </a:defRPr>
            </a:lvl6pPr>
            <a:lvl7pPr lvl="6" rtl="0">
              <a:lnSpc>
                <a:spcPct val="100000"/>
              </a:lnSpc>
              <a:spcBef>
                <a:spcPts val="0"/>
              </a:spcBef>
              <a:spcAft>
                <a:spcPts val="0"/>
              </a:spcAft>
              <a:buNone/>
              <a:defRPr sz="1600" b="1">
                <a:solidFill>
                  <a:schemeClr val="lt2"/>
                </a:solidFill>
                <a:latin typeface="Adamina"/>
                <a:ea typeface="Adamina"/>
                <a:cs typeface="Adamina"/>
                <a:sym typeface="Adamina"/>
              </a:defRPr>
            </a:lvl7pPr>
            <a:lvl8pPr lvl="7" rtl="0">
              <a:lnSpc>
                <a:spcPct val="100000"/>
              </a:lnSpc>
              <a:spcBef>
                <a:spcPts val="0"/>
              </a:spcBef>
              <a:spcAft>
                <a:spcPts val="0"/>
              </a:spcAft>
              <a:buNone/>
              <a:defRPr sz="1600" b="1">
                <a:solidFill>
                  <a:schemeClr val="lt2"/>
                </a:solidFill>
                <a:latin typeface="Adamina"/>
                <a:ea typeface="Adamina"/>
                <a:cs typeface="Adamina"/>
                <a:sym typeface="Adamina"/>
              </a:defRPr>
            </a:lvl8pPr>
            <a:lvl9pPr lvl="8" rtl="0">
              <a:lnSpc>
                <a:spcPct val="100000"/>
              </a:lnSpc>
              <a:spcBef>
                <a:spcPts val="0"/>
              </a:spcBef>
              <a:spcAft>
                <a:spcPts val="0"/>
              </a:spcAft>
              <a:buNone/>
              <a:defRPr sz="1600" b="1">
                <a:solidFill>
                  <a:schemeClr val="lt2"/>
                </a:solidFill>
                <a:latin typeface="Adamina"/>
                <a:ea typeface="Adamina"/>
                <a:cs typeface="Adamina"/>
                <a:sym typeface="Adamina"/>
              </a:defRPr>
            </a:lvl9pPr>
          </a:lstStyle>
          <a:p>
            <a:endParaRPr/>
          </a:p>
        </p:txBody>
      </p:sp>
      <p:sp>
        <p:nvSpPr>
          <p:cNvPr id="330" name="Google Shape;330;p23"/>
          <p:cNvSpPr txBox="1">
            <a:spLocks noGrp="1"/>
          </p:cNvSpPr>
          <p:nvPr>
            <p:ph type="subTitle" idx="8"/>
          </p:nvPr>
        </p:nvSpPr>
        <p:spPr>
          <a:xfrm>
            <a:off x="6290444" y="3516325"/>
            <a:ext cx="2140200" cy="52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31" name="Google Shape;331;p23"/>
          <p:cNvSpPr>
            <a:spLocks noGrp="1"/>
          </p:cNvSpPr>
          <p:nvPr>
            <p:ph type="pic" idx="9"/>
          </p:nvPr>
        </p:nvSpPr>
        <p:spPr>
          <a:xfrm>
            <a:off x="3267063" y="1434025"/>
            <a:ext cx="2609700" cy="2609700"/>
          </a:xfrm>
          <a:prstGeom prst="roundRect">
            <a:avLst>
              <a:gd name="adj" fmla="val 16667"/>
            </a:avLst>
          </a:prstGeom>
          <a:noFill/>
          <a:ln>
            <a:noFill/>
          </a:ln>
        </p:spPr>
      </p:sp>
      <p:sp>
        <p:nvSpPr>
          <p:cNvPr id="332" name="Google Shape;332;p23"/>
          <p:cNvSpPr/>
          <p:nvPr/>
        </p:nvSpPr>
        <p:spPr>
          <a:xfrm>
            <a:off x="5691750" y="68940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3267075" y="20051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217825" y="1491063"/>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7896100" y="307150"/>
            <a:ext cx="495825" cy="272875"/>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3"/>
          <p:cNvGrpSpPr/>
          <p:nvPr/>
        </p:nvGrpSpPr>
        <p:grpSpPr>
          <a:xfrm>
            <a:off x="-6275" y="4673425"/>
            <a:ext cx="9067377" cy="85125"/>
            <a:chOff x="0" y="4675850"/>
            <a:chExt cx="9067377" cy="85125"/>
          </a:xfrm>
        </p:grpSpPr>
        <p:sp>
          <p:nvSpPr>
            <p:cNvPr id="337" name="Google Shape;337;p23"/>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23"/>
          <p:cNvGrpSpPr/>
          <p:nvPr/>
        </p:nvGrpSpPr>
        <p:grpSpPr>
          <a:xfrm>
            <a:off x="500163" y="4272741"/>
            <a:ext cx="300337" cy="439911"/>
            <a:chOff x="6108925" y="2841025"/>
            <a:chExt cx="502825" cy="736500"/>
          </a:xfrm>
        </p:grpSpPr>
        <p:sp>
          <p:nvSpPr>
            <p:cNvPr id="341" name="Google Shape;341;p23"/>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3"/>
          <p:cNvGrpSpPr/>
          <p:nvPr/>
        </p:nvGrpSpPr>
        <p:grpSpPr>
          <a:xfrm>
            <a:off x="543066" y="4530803"/>
            <a:ext cx="298351" cy="174008"/>
            <a:chOff x="6432425" y="3554250"/>
            <a:chExt cx="499500" cy="291325"/>
          </a:xfrm>
        </p:grpSpPr>
        <p:sp>
          <p:nvSpPr>
            <p:cNvPr id="350" name="Google Shape;350;p23"/>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3"/>
          <p:cNvGrpSpPr/>
          <p:nvPr/>
        </p:nvGrpSpPr>
        <p:grpSpPr>
          <a:xfrm>
            <a:off x="8348550" y="3975975"/>
            <a:ext cx="502825" cy="736500"/>
            <a:chOff x="6108925" y="2841025"/>
            <a:chExt cx="502825" cy="736500"/>
          </a:xfrm>
        </p:grpSpPr>
        <p:sp>
          <p:nvSpPr>
            <p:cNvPr id="359" name="Google Shape;359;p23"/>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23"/>
          <p:cNvGrpSpPr/>
          <p:nvPr/>
        </p:nvGrpSpPr>
        <p:grpSpPr>
          <a:xfrm>
            <a:off x="8420363" y="4408000"/>
            <a:ext cx="499500" cy="291325"/>
            <a:chOff x="6432425" y="3554250"/>
            <a:chExt cx="499500" cy="291325"/>
          </a:xfrm>
        </p:grpSpPr>
        <p:sp>
          <p:nvSpPr>
            <p:cNvPr id="368" name="Google Shape;368;p23"/>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Adamina"/>
              <a:buNone/>
              <a:defRPr sz="2400" b="1">
                <a:solidFill>
                  <a:schemeClr val="dk1"/>
                </a:solidFill>
                <a:latin typeface="Adamina"/>
                <a:ea typeface="Adamina"/>
                <a:cs typeface="Adamina"/>
                <a:sym typeface="Adamina"/>
              </a:defRPr>
            </a:lvl1pPr>
            <a:lvl2pPr lvl="1"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2pPr>
            <a:lvl3pPr lvl="2"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3pPr>
            <a:lvl4pPr lvl="3"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4pPr>
            <a:lvl5pPr lvl="4"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5pPr>
            <a:lvl6pPr lvl="5"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6pPr>
            <a:lvl7pPr lvl="6"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7pPr>
            <a:lvl8pPr lvl="7"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8pPr>
            <a:lvl9pPr lvl="8" rt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1pPr>
            <a:lvl2pPr marL="914400" lvl="1"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marL="1371600" lvl="2"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marL="1828800" lvl="3"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marL="2286000" lvl="4"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marL="2743200" lvl="5"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marL="3200400" lvl="6"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marL="3657600" lvl="7"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marL="4114800" lvl="8"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58" r:id="rId6"/>
    <p:sldLayoutId id="2147483659" r:id="rId7"/>
    <p:sldLayoutId id="2147483668" r:id="rId8"/>
    <p:sldLayoutId id="2147483669"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BB7CE3-66AA-437B-A67C-CDAD9199403E}" type="datetimeFigureOut">
              <a:rPr lang="en-US" smtClean="0"/>
              <a:t>12/12/2024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42EF91-DC53-4F50-AC1C-9DD27E396C81}" type="slidenum">
              <a:rPr lang="en-US" smtClean="0"/>
              <a:t>‹#›</a:t>
            </a:fld>
            <a:endParaRPr lang="en-US"/>
          </a:p>
        </p:txBody>
      </p:sp>
    </p:spTree>
    <p:extLst>
      <p:ext uri="{BB962C8B-B14F-4D97-AF65-F5344CB8AC3E}">
        <p14:creationId xmlns:p14="http://schemas.microsoft.com/office/powerpoint/2010/main" val="33444880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7EC"/>
        </a:solidFill>
        <a:effectLst/>
      </p:bgPr>
    </p:bg>
    <p:spTree>
      <p:nvGrpSpPr>
        <p:cNvPr id="1" name="Shape 634"/>
        <p:cNvGrpSpPr/>
        <p:nvPr/>
      </p:nvGrpSpPr>
      <p:grpSpPr>
        <a:xfrm>
          <a:off x="0" y="0"/>
          <a:ext cx="0" cy="0"/>
          <a:chOff x="0" y="0"/>
          <a:chExt cx="0" cy="0"/>
        </a:xfrm>
      </p:grpSpPr>
      <p:sp>
        <p:nvSpPr>
          <p:cNvPr id="637" name="Google Shape;637;p34"/>
          <p:cNvSpPr/>
          <p:nvPr/>
        </p:nvSpPr>
        <p:spPr>
          <a:xfrm>
            <a:off x="5148438" y="2050300"/>
            <a:ext cx="388628" cy="213879"/>
          </a:xfrm>
          <a:custGeom>
            <a:avLst/>
            <a:gdLst/>
            <a:ahLst/>
            <a:cxnLst/>
            <a:rect l="l" t="t" r="r" b="b"/>
            <a:pathLst>
              <a:path w="19833" h="10915" extrusionOk="0">
                <a:moveTo>
                  <a:pt x="11802" y="1"/>
                </a:moveTo>
                <a:cubicBezTo>
                  <a:pt x="10176" y="1"/>
                  <a:pt x="8800" y="1036"/>
                  <a:pt x="8297" y="2500"/>
                </a:cubicBezTo>
                <a:cubicBezTo>
                  <a:pt x="7795" y="2204"/>
                  <a:pt x="7218" y="2041"/>
                  <a:pt x="6611" y="2041"/>
                </a:cubicBezTo>
                <a:cubicBezTo>
                  <a:pt x="4807" y="2041"/>
                  <a:pt x="3328" y="3461"/>
                  <a:pt x="3254" y="5251"/>
                </a:cubicBezTo>
                <a:cubicBezTo>
                  <a:pt x="3121" y="5236"/>
                  <a:pt x="2988" y="5221"/>
                  <a:pt x="2840" y="5221"/>
                </a:cubicBezTo>
                <a:cubicBezTo>
                  <a:pt x="1273" y="5221"/>
                  <a:pt x="1" y="6493"/>
                  <a:pt x="1" y="8075"/>
                </a:cubicBezTo>
                <a:cubicBezTo>
                  <a:pt x="1" y="9643"/>
                  <a:pt x="1273" y="10915"/>
                  <a:pt x="2840" y="10915"/>
                </a:cubicBezTo>
                <a:lnTo>
                  <a:pt x="16091" y="10915"/>
                </a:lnTo>
                <a:cubicBezTo>
                  <a:pt x="18162" y="10856"/>
                  <a:pt x="19833" y="9170"/>
                  <a:pt x="19833" y="7084"/>
                </a:cubicBezTo>
                <a:cubicBezTo>
                  <a:pt x="19833" y="4955"/>
                  <a:pt x="18117" y="3239"/>
                  <a:pt x="15988" y="3239"/>
                </a:cubicBezTo>
                <a:cubicBezTo>
                  <a:pt x="15810" y="3239"/>
                  <a:pt x="15647" y="3254"/>
                  <a:pt x="15470" y="3284"/>
                </a:cubicBezTo>
                <a:cubicBezTo>
                  <a:pt x="15263" y="1435"/>
                  <a:pt x="13695" y="1"/>
                  <a:pt x="1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4299975" y="2184200"/>
            <a:ext cx="4752020" cy="2428306"/>
          </a:xfrm>
          <a:custGeom>
            <a:avLst/>
            <a:gdLst/>
            <a:ahLst/>
            <a:cxnLst/>
            <a:rect l="l" t="t" r="r" b="b"/>
            <a:pathLst>
              <a:path w="162102" h="78995" extrusionOk="0">
                <a:moveTo>
                  <a:pt x="95066" y="0"/>
                </a:moveTo>
                <a:cubicBezTo>
                  <a:pt x="94628" y="0"/>
                  <a:pt x="94188" y="10"/>
                  <a:pt x="93747" y="30"/>
                </a:cubicBezTo>
                <a:cubicBezTo>
                  <a:pt x="84904" y="430"/>
                  <a:pt x="77154" y="4822"/>
                  <a:pt x="71032" y="9821"/>
                </a:cubicBezTo>
                <a:cubicBezTo>
                  <a:pt x="68251" y="12083"/>
                  <a:pt x="65604" y="14553"/>
                  <a:pt x="62025" y="15958"/>
                </a:cubicBezTo>
                <a:cubicBezTo>
                  <a:pt x="59328" y="17008"/>
                  <a:pt x="56443" y="17346"/>
                  <a:pt x="53466" y="17346"/>
                </a:cubicBezTo>
                <a:cubicBezTo>
                  <a:pt x="48394" y="17346"/>
                  <a:pt x="43054" y="16366"/>
                  <a:pt x="37920" y="16254"/>
                </a:cubicBezTo>
                <a:cubicBezTo>
                  <a:pt x="37592" y="16246"/>
                  <a:pt x="37265" y="16242"/>
                  <a:pt x="36938" y="16242"/>
                </a:cubicBezTo>
                <a:cubicBezTo>
                  <a:pt x="28998" y="16242"/>
                  <a:pt x="21090" y="18473"/>
                  <a:pt x="14982" y="22435"/>
                </a:cubicBezTo>
                <a:cubicBezTo>
                  <a:pt x="12143" y="24284"/>
                  <a:pt x="9806" y="26399"/>
                  <a:pt x="7913" y="28721"/>
                </a:cubicBezTo>
                <a:cubicBezTo>
                  <a:pt x="933" y="37254"/>
                  <a:pt x="1" y="48405"/>
                  <a:pt x="1258" y="58343"/>
                </a:cubicBezTo>
                <a:cubicBezTo>
                  <a:pt x="2057" y="64672"/>
                  <a:pt x="4053" y="71490"/>
                  <a:pt x="9569" y="75054"/>
                </a:cubicBezTo>
                <a:cubicBezTo>
                  <a:pt x="13725" y="77731"/>
                  <a:pt x="19019" y="77982"/>
                  <a:pt x="24033" y="78130"/>
                </a:cubicBezTo>
                <a:cubicBezTo>
                  <a:pt x="40375" y="78588"/>
                  <a:pt x="56731" y="78677"/>
                  <a:pt x="73087" y="78766"/>
                </a:cubicBezTo>
                <a:cubicBezTo>
                  <a:pt x="77311" y="78792"/>
                  <a:pt x="81531" y="78815"/>
                  <a:pt x="85752" y="78815"/>
                </a:cubicBezTo>
                <a:cubicBezTo>
                  <a:pt x="91092" y="78815"/>
                  <a:pt x="96433" y="78778"/>
                  <a:pt x="101778" y="78662"/>
                </a:cubicBezTo>
                <a:cubicBezTo>
                  <a:pt x="106688" y="78559"/>
                  <a:pt x="111583" y="78396"/>
                  <a:pt x="116478" y="78115"/>
                </a:cubicBezTo>
                <a:cubicBezTo>
                  <a:pt x="117041" y="78085"/>
                  <a:pt x="117587" y="78071"/>
                  <a:pt x="118119" y="78071"/>
                </a:cubicBezTo>
                <a:cubicBezTo>
                  <a:pt x="121707" y="78071"/>
                  <a:pt x="124677" y="78687"/>
                  <a:pt x="128309" y="78855"/>
                </a:cubicBezTo>
                <a:cubicBezTo>
                  <a:pt x="130175" y="78943"/>
                  <a:pt x="132028" y="78994"/>
                  <a:pt x="133871" y="78994"/>
                </a:cubicBezTo>
                <a:cubicBezTo>
                  <a:pt x="139141" y="78994"/>
                  <a:pt x="144326" y="78574"/>
                  <a:pt x="149487" y="77391"/>
                </a:cubicBezTo>
                <a:cubicBezTo>
                  <a:pt x="155402" y="76045"/>
                  <a:pt x="157591" y="71031"/>
                  <a:pt x="159055" y="66654"/>
                </a:cubicBezTo>
                <a:cubicBezTo>
                  <a:pt x="161377" y="59703"/>
                  <a:pt x="162101" y="52427"/>
                  <a:pt x="161199" y="45284"/>
                </a:cubicBezTo>
                <a:cubicBezTo>
                  <a:pt x="160711" y="41365"/>
                  <a:pt x="159558" y="37239"/>
                  <a:pt x="155949" y="34503"/>
                </a:cubicBezTo>
                <a:cubicBezTo>
                  <a:pt x="153345" y="32535"/>
                  <a:pt x="149699" y="31563"/>
                  <a:pt x="146066" y="31563"/>
                </a:cubicBezTo>
                <a:cubicBezTo>
                  <a:pt x="145139" y="31563"/>
                  <a:pt x="144213" y="31626"/>
                  <a:pt x="143305" y="31752"/>
                </a:cubicBezTo>
                <a:cubicBezTo>
                  <a:pt x="141591" y="31983"/>
                  <a:pt x="139877" y="32423"/>
                  <a:pt x="138153" y="32423"/>
                </a:cubicBezTo>
                <a:cubicBezTo>
                  <a:pt x="137884" y="32423"/>
                  <a:pt x="137615" y="32412"/>
                  <a:pt x="137345" y="32388"/>
                </a:cubicBezTo>
                <a:cubicBezTo>
                  <a:pt x="132553" y="31945"/>
                  <a:pt x="130098" y="27819"/>
                  <a:pt x="128339" y="24314"/>
                </a:cubicBezTo>
                <a:cubicBezTo>
                  <a:pt x="125292" y="18280"/>
                  <a:pt x="121580" y="12320"/>
                  <a:pt x="115842" y="7632"/>
                </a:cubicBezTo>
                <a:cubicBezTo>
                  <a:pt x="110409" y="3193"/>
                  <a:pt x="102893" y="0"/>
                  <a:pt x="95066" y="0"/>
                </a:cubicBezTo>
                <a:close/>
              </a:path>
            </a:pathLst>
          </a:custGeom>
          <a:solidFill>
            <a:srgbClr val="F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4"/>
          <p:cNvGrpSpPr/>
          <p:nvPr/>
        </p:nvGrpSpPr>
        <p:grpSpPr>
          <a:xfrm>
            <a:off x="6382859" y="310894"/>
            <a:ext cx="2182819" cy="4345065"/>
            <a:chOff x="481025" y="2124875"/>
            <a:chExt cx="1063700" cy="2117375"/>
          </a:xfrm>
        </p:grpSpPr>
        <p:sp>
          <p:nvSpPr>
            <p:cNvPr id="640" name="Google Shape;640;p34"/>
            <p:cNvSpPr/>
            <p:nvPr/>
          </p:nvSpPr>
          <p:spPr>
            <a:xfrm>
              <a:off x="1087350" y="2124875"/>
              <a:ext cx="129800" cy="1185725"/>
            </a:xfrm>
            <a:custGeom>
              <a:avLst/>
              <a:gdLst/>
              <a:ahLst/>
              <a:cxnLst/>
              <a:rect l="l" t="t" r="r" b="b"/>
              <a:pathLst>
                <a:path w="5192" h="47429" extrusionOk="0">
                  <a:moveTo>
                    <a:pt x="2633" y="1"/>
                  </a:moveTo>
                  <a:lnTo>
                    <a:pt x="31" y="45"/>
                  </a:lnTo>
                  <a:cubicBezTo>
                    <a:pt x="1" y="15839"/>
                    <a:pt x="149" y="31634"/>
                    <a:pt x="459" y="47428"/>
                  </a:cubicBezTo>
                  <a:lnTo>
                    <a:pt x="5192" y="47221"/>
                  </a:lnTo>
                  <a:cubicBezTo>
                    <a:pt x="4157" y="31501"/>
                    <a:pt x="3314" y="15751"/>
                    <a:pt x="2633"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793075" y="2413250"/>
              <a:ext cx="120175" cy="895500"/>
            </a:xfrm>
            <a:custGeom>
              <a:avLst/>
              <a:gdLst/>
              <a:ahLst/>
              <a:cxnLst/>
              <a:rect l="l" t="t" r="r" b="b"/>
              <a:pathLst>
                <a:path w="4807" h="35820" extrusionOk="0">
                  <a:moveTo>
                    <a:pt x="2618" y="1"/>
                  </a:moveTo>
                  <a:lnTo>
                    <a:pt x="0" y="119"/>
                  </a:lnTo>
                  <a:cubicBezTo>
                    <a:pt x="222" y="12024"/>
                    <a:pt x="251" y="23929"/>
                    <a:pt x="74" y="35819"/>
                  </a:cubicBezTo>
                  <a:lnTo>
                    <a:pt x="4806" y="35760"/>
                  </a:lnTo>
                  <a:cubicBezTo>
                    <a:pt x="4259" y="23811"/>
                    <a:pt x="3535" y="11891"/>
                    <a:pt x="2618"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481025" y="2936400"/>
              <a:ext cx="1063700" cy="1305850"/>
            </a:xfrm>
            <a:custGeom>
              <a:avLst/>
              <a:gdLst/>
              <a:ahLst/>
              <a:cxnLst/>
              <a:rect l="l" t="t" r="r" b="b"/>
              <a:pathLst>
                <a:path w="42548" h="52234" extrusionOk="0">
                  <a:moveTo>
                    <a:pt x="40048" y="1"/>
                  </a:moveTo>
                  <a:cubicBezTo>
                    <a:pt x="32954" y="203"/>
                    <a:pt x="25890" y="259"/>
                    <a:pt x="18782" y="259"/>
                  </a:cubicBezTo>
                  <a:cubicBezTo>
                    <a:pt x="12867" y="259"/>
                    <a:pt x="6921" y="220"/>
                    <a:pt x="902" y="193"/>
                  </a:cubicBezTo>
                  <a:cubicBezTo>
                    <a:pt x="858" y="9333"/>
                    <a:pt x="0" y="43066"/>
                    <a:pt x="784" y="52161"/>
                  </a:cubicBezTo>
                  <a:cubicBezTo>
                    <a:pt x="3086" y="52135"/>
                    <a:pt x="5467" y="52125"/>
                    <a:pt x="7898" y="52125"/>
                  </a:cubicBezTo>
                  <a:cubicBezTo>
                    <a:pt x="15925" y="52125"/>
                    <a:pt x="24509" y="52234"/>
                    <a:pt x="32651" y="52234"/>
                  </a:cubicBezTo>
                  <a:cubicBezTo>
                    <a:pt x="36051" y="52234"/>
                    <a:pt x="39374" y="52215"/>
                    <a:pt x="42548" y="52161"/>
                  </a:cubicBezTo>
                  <a:cubicBezTo>
                    <a:pt x="42045" y="43184"/>
                    <a:pt x="40182" y="8992"/>
                    <a:pt x="40048" y="1"/>
                  </a:cubicBezTo>
                  <a:close/>
                </a:path>
              </a:pathLst>
            </a:custGeom>
            <a:solidFill>
              <a:srgbClr val="62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591575" y="3052900"/>
              <a:ext cx="96525" cy="151550"/>
            </a:xfrm>
            <a:custGeom>
              <a:avLst/>
              <a:gdLst/>
              <a:ahLst/>
              <a:cxnLst/>
              <a:rect l="l" t="t" r="r" b="b"/>
              <a:pathLst>
                <a:path w="3861" h="6062" extrusionOk="0">
                  <a:moveTo>
                    <a:pt x="2350" y="0"/>
                  </a:moveTo>
                  <a:cubicBezTo>
                    <a:pt x="1347" y="0"/>
                    <a:pt x="0" y="75"/>
                    <a:pt x="0" y="103"/>
                  </a:cubicBezTo>
                  <a:cubicBezTo>
                    <a:pt x="148" y="2055"/>
                    <a:pt x="296" y="4007"/>
                    <a:pt x="444" y="5959"/>
                  </a:cubicBezTo>
                  <a:cubicBezTo>
                    <a:pt x="449" y="6036"/>
                    <a:pt x="920" y="6062"/>
                    <a:pt x="1511" y="6062"/>
                  </a:cubicBezTo>
                  <a:cubicBezTo>
                    <a:pt x="2513" y="6062"/>
                    <a:pt x="3860" y="5987"/>
                    <a:pt x="3860" y="5959"/>
                  </a:cubicBezTo>
                  <a:cubicBezTo>
                    <a:pt x="3712" y="4007"/>
                    <a:pt x="3564" y="2055"/>
                    <a:pt x="3416" y="103"/>
                  </a:cubicBezTo>
                  <a:cubicBezTo>
                    <a:pt x="3411" y="26"/>
                    <a:pt x="2940" y="0"/>
                    <a:pt x="2350"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777175" y="3052975"/>
              <a:ext cx="85425" cy="156950"/>
            </a:xfrm>
            <a:custGeom>
              <a:avLst/>
              <a:gdLst/>
              <a:ahLst/>
              <a:cxnLst/>
              <a:rect l="l" t="t" r="r" b="b"/>
              <a:pathLst>
                <a:path w="3417" h="6278" extrusionOk="0">
                  <a:moveTo>
                    <a:pt x="1708" y="0"/>
                  </a:moveTo>
                  <a:cubicBezTo>
                    <a:pt x="854" y="0"/>
                    <a:pt x="0" y="33"/>
                    <a:pt x="0" y="100"/>
                  </a:cubicBezTo>
                  <a:lnTo>
                    <a:pt x="0" y="6178"/>
                  </a:lnTo>
                  <a:cubicBezTo>
                    <a:pt x="0" y="6245"/>
                    <a:pt x="854" y="6278"/>
                    <a:pt x="1708" y="6278"/>
                  </a:cubicBezTo>
                  <a:cubicBezTo>
                    <a:pt x="2562" y="6278"/>
                    <a:pt x="3416" y="6245"/>
                    <a:pt x="3416" y="6178"/>
                  </a:cubicBezTo>
                  <a:lnTo>
                    <a:pt x="3416" y="100"/>
                  </a:lnTo>
                  <a:cubicBezTo>
                    <a:pt x="3416" y="33"/>
                    <a:pt x="2562" y="0"/>
                    <a:pt x="1708"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937625" y="3052950"/>
              <a:ext cx="102425" cy="154400"/>
            </a:xfrm>
            <a:custGeom>
              <a:avLst/>
              <a:gdLst/>
              <a:ahLst/>
              <a:cxnLst/>
              <a:rect l="l" t="t" r="r" b="b"/>
              <a:pathLst>
                <a:path w="4097" h="6176" extrusionOk="0">
                  <a:moveTo>
                    <a:pt x="2472" y="1"/>
                  </a:moveTo>
                  <a:cubicBezTo>
                    <a:pt x="1461" y="1"/>
                    <a:pt x="0" y="106"/>
                    <a:pt x="0" y="116"/>
                  </a:cubicBezTo>
                  <a:cubicBezTo>
                    <a:pt x="237" y="2216"/>
                    <a:pt x="415" y="3961"/>
                    <a:pt x="651" y="6061"/>
                  </a:cubicBezTo>
                  <a:cubicBezTo>
                    <a:pt x="661" y="6147"/>
                    <a:pt x="1071" y="6176"/>
                    <a:pt x="1604" y="6176"/>
                  </a:cubicBezTo>
                  <a:cubicBezTo>
                    <a:pt x="2624" y="6176"/>
                    <a:pt x="4097" y="6070"/>
                    <a:pt x="4097" y="6061"/>
                  </a:cubicBezTo>
                  <a:cubicBezTo>
                    <a:pt x="3875" y="3961"/>
                    <a:pt x="3653" y="2216"/>
                    <a:pt x="3417" y="116"/>
                  </a:cubicBezTo>
                  <a:cubicBezTo>
                    <a:pt x="3407" y="29"/>
                    <a:pt x="3001" y="1"/>
                    <a:pt x="2472"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1119900" y="3052975"/>
              <a:ext cx="85425" cy="145650"/>
            </a:xfrm>
            <a:custGeom>
              <a:avLst/>
              <a:gdLst/>
              <a:ahLst/>
              <a:cxnLst/>
              <a:rect l="l" t="t" r="r" b="b"/>
              <a:pathLst>
                <a:path w="3417" h="5826" extrusionOk="0">
                  <a:moveTo>
                    <a:pt x="1709" y="0"/>
                  </a:moveTo>
                  <a:cubicBezTo>
                    <a:pt x="854" y="0"/>
                    <a:pt x="0" y="33"/>
                    <a:pt x="0" y="100"/>
                  </a:cubicBezTo>
                  <a:lnTo>
                    <a:pt x="0" y="5720"/>
                  </a:lnTo>
                  <a:cubicBezTo>
                    <a:pt x="0" y="5788"/>
                    <a:pt x="900" y="5825"/>
                    <a:pt x="1776" y="5825"/>
                  </a:cubicBezTo>
                  <a:cubicBezTo>
                    <a:pt x="2607" y="5825"/>
                    <a:pt x="3417" y="5792"/>
                    <a:pt x="3417" y="5720"/>
                  </a:cubicBezTo>
                  <a:lnTo>
                    <a:pt x="3417" y="100"/>
                  </a:lnTo>
                  <a:cubicBezTo>
                    <a:pt x="3417" y="33"/>
                    <a:pt x="2563" y="0"/>
                    <a:pt x="170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1289600" y="3052900"/>
              <a:ext cx="90975" cy="151550"/>
            </a:xfrm>
            <a:custGeom>
              <a:avLst/>
              <a:gdLst/>
              <a:ahLst/>
              <a:cxnLst/>
              <a:rect l="l" t="t" r="r" b="b"/>
              <a:pathLst>
                <a:path w="3639" h="6062" extrusionOk="0">
                  <a:moveTo>
                    <a:pt x="1537" y="0"/>
                  </a:moveTo>
                  <a:cubicBezTo>
                    <a:pt x="833" y="0"/>
                    <a:pt x="222" y="28"/>
                    <a:pt x="222" y="103"/>
                  </a:cubicBezTo>
                  <a:cubicBezTo>
                    <a:pt x="148" y="2055"/>
                    <a:pt x="74" y="4007"/>
                    <a:pt x="0" y="5959"/>
                  </a:cubicBezTo>
                  <a:cubicBezTo>
                    <a:pt x="0" y="6010"/>
                    <a:pt x="1139" y="6062"/>
                    <a:pt x="2102" y="6062"/>
                  </a:cubicBezTo>
                  <a:cubicBezTo>
                    <a:pt x="2806" y="6062"/>
                    <a:pt x="3417" y="6034"/>
                    <a:pt x="3417" y="5959"/>
                  </a:cubicBezTo>
                  <a:cubicBezTo>
                    <a:pt x="3491" y="4007"/>
                    <a:pt x="3565" y="2055"/>
                    <a:pt x="3639" y="103"/>
                  </a:cubicBezTo>
                  <a:cubicBezTo>
                    <a:pt x="3639" y="52"/>
                    <a:pt x="2500" y="0"/>
                    <a:pt x="1537"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586750" y="3194100"/>
              <a:ext cx="823775" cy="14725"/>
            </a:xfrm>
            <a:custGeom>
              <a:avLst/>
              <a:gdLst/>
              <a:ahLst/>
              <a:cxnLst/>
              <a:rect l="l" t="t" r="r" b="b"/>
              <a:pathLst>
                <a:path w="32951" h="589" extrusionOk="0">
                  <a:moveTo>
                    <a:pt x="32699" y="1"/>
                  </a:moveTo>
                  <a:cubicBezTo>
                    <a:pt x="25482" y="119"/>
                    <a:pt x="18265" y="139"/>
                    <a:pt x="11048" y="139"/>
                  </a:cubicBezTo>
                  <a:cubicBezTo>
                    <a:pt x="7440" y="139"/>
                    <a:pt x="3831" y="134"/>
                    <a:pt x="223" y="134"/>
                  </a:cubicBezTo>
                  <a:cubicBezTo>
                    <a:pt x="1" y="134"/>
                    <a:pt x="1" y="489"/>
                    <a:pt x="223" y="489"/>
                  </a:cubicBezTo>
                  <a:cubicBezTo>
                    <a:pt x="4200" y="559"/>
                    <a:pt x="8176" y="588"/>
                    <a:pt x="12153" y="588"/>
                  </a:cubicBezTo>
                  <a:cubicBezTo>
                    <a:pt x="19002" y="588"/>
                    <a:pt x="25850" y="503"/>
                    <a:pt x="32699" y="400"/>
                  </a:cubicBezTo>
                  <a:cubicBezTo>
                    <a:pt x="32950" y="400"/>
                    <a:pt x="32950" y="1"/>
                    <a:pt x="32699"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586750" y="3375625"/>
              <a:ext cx="823775" cy="14475"/>
            </a:xfrm>
            <a:custGeom>
              <a:avLst/>
              <a:gdLst/>
              <a:ahLst/>
              <a:cxnLst/>
              <a:rect l="l" t="t" r="r" b="b"/>
              <a:pathLst>
                <a:path w="32951" h="579" extrusionOk="0">
                  <a:moveTo>
                    <a:pt x="32712" y="1"/>
                  </a:moveTo>
                  <a:cubicBezTo>
                    <a:pt x="32708" y="1"/>
                    <a:pt x="32704" y="1"/>
                    <a:pt x="32699" y="1"/>
                  </a:cubicBezTo>
                  <a:cubicBezTo>
                    <a:pt x="25694" y="106"/>
                    <a:pt x="18690" y="125"/>
                    <a:pt x="11685" y="125"/>
                  </a:cubicBezTo>
                  <a:cubicBezTo>
                    <a:pt x="7864" y="125"/>
                    <a:pt x="4043" y="119"/>
                    <a:pt x="223" y="119"/>
                  </a:cubicBezTo>
                  <a:cubicBezTo>
                    <a:pt x="1" y="119"/>
                    <a:pt x="1" y="474"/>
                    <a:pt x="223" y="474"/>
                  </a:cubicBezTo>
                  <a:cubicBezTo>
                    <a:pt x="4379" y="548"/>
                    <a:pt x="8536" y="578"/>
                    <a:pt x="12693" y="578"/>
                  </a:cubicBezTo>
                  <a:cubicBezTo>
                    <a:pt x="19362" y="578"/>
                    <a:pt x="26030" y="500"/>
                    <a:pt x="32699" y="400"/>
                  </a:cubicBezTo>
                  <a:cubicBezTo>
                    <a:pt x="32946" y="386"/>
                    <a:pt x="32950" y="1"/>
                    <a:pt x="32712"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590825" y="3277975"/>
              <a:ext cx="89125" cy="58425"/>
            </a:xfrm>
            <a:custGeom>
              <a:avLst/>
              <a:gdLst/>
              <a:ahLst/>
              <a:cxnLst/>
              <a:rect l="l" t="t" r="r" b="b"/>
              <a:pathLst>
                <a:path w="3565" h="2337" extrusionOk="0">
                  <a:moveTo>
                    <a:pt x="1005" y="1"/>
                  </a:moveTo>
                  <a:cubicBezTo>
                    <a:pt x="582" y="1"/>
                    <a:pt x="157" y="21"/>
                    <a:pt x="134" y="106"/>
                  </a:cubicBezTo>
                  <a:cubicBezTo>
                    <a:pt x="1" y="816"/>
                    <a:pt x="1" y="1526"/>
                    <a:pt x="134" y="2236"/>
                  </a:cubicBezTo>
                  <a:cubicBezTo>
                    <a:pt x="150" y="2318"/>
                    <a:pt x="628" y="2336"/>
                    <a:pt x="1077" y="2336"/>
                  </a:cubicBezTo>
                  <a:cubicBezTo>
                    <a:pt x="1436" y="2336"/>
                    <a:pt x="1777" y="2325"/>
                    <a:pt x="1849" y="2325"/>
                  </a:cubicBezTo>
                  <a:cubicBezTo>
                    <a:pt x="1967" y="2325"/>
                    <a:pt x="3565" y="2280"/>
                    <a:pt x="3550" y="2236"/>
                  </a:cubicBezTo>
                  <a:cubicBezTo>
                    <a:pt x="3417" y="1526"/>
                    <a:pt x="3417" y="816"/>
                    <a:pt x="3550" y="106"/>
                  </a:cubicBezTo>
                  <a:cubicBezTo>
                    <a:pt x="3563" y="55"/>
                    <a:pt x="2360" y="15"/>
                    <a:pt x="1966" y="15"/>
                  </a:cubicBezTo>
                  <a:cubicBezTo>
                    <a:pt x="1906" y="15"/>
                    <a:pt x="1865" y="16"/>
                    <a:pt x="1849" y="18"/>
                  </a:cubicBezTo>
                  <a:cubicBezTo>
                    <a:pt x="1772" y="18"/>
                    <a:pt x="1389" y="1"/>
                    <a:pt x="1005"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771400" y="3275050"/>
              <a:ext cx="88250" cy="53100"/>
            </a:xfrm>
            <a:custGeom>
              <a:avLst/>
              <a:gdLst/>
              <a:ahLst/>
              <a:cxnLst/>
              <a:rect l="l" t="t" r="r" b="b"/>
              <a:pathLst>
                <a:path w="3530" h="2124" extrusionOk="0">
                  <a:moveTo>
                    <a:pt x="2201" y="1"/>
                  </a:moveTo>
                  <a:cubicBezTo>
                    <a:pt x="1220" y="1"/>
                    <a:pt x="0" y="61"/>
                    <a:pt x="9" y="105"/>
                  </a:cubicBezTo>
                  <a:cubicBezTo>
                    <a:pt x="39" y="741"/>
                    <a:pt x="83" y="1377"/>
                    <a:pt x="113" y="2013"/>
                  </a:cubicBezTo>
                  <a:cubicBezTo>
                    <a:pt x="119" y="2095"/>
                    <a:pt x="658" y="2123"/>
                    <a:pt x="1306" y="2123"/>
                  </a:cubicBezTo>
                  <a:cubicBezTo>
                    <a:pt x="2291" y="2123"/>
                    <a:pt x="3529" y="2057"/>
                    <a:pt x="3529" y="2013"/>
                  </a:cubicBezTo>
                  <a:cubicBezTo>
                    <a:pt x="3499" y="1377"/>
                    <a:pt x="3455" y="741"/>
                    <a:pt x="3411" y="105"/>
                  </a:cubicBezTo>
                  <a:cubicBezTo>
                    <a:pt x="3411" y="28"/>
                    <a:pt x="2859" y="1"/>
                    <a:pt x="2201"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962400" y="3272200"/>
              <a:ext cx="91700" cy="58775"/>
            </a:xfrm>
            <a:custGeom>
              <a:avLst/>
              <a:gdLst/>
              <a:ahLst/>
              <a:cxnLst/>
              <a:rect l="l" t="t" r="r" b="b"/>
              <a:pathLst>
                <a:path w="3668" h="2351" extrusionOk="0">
                  <a:moveTo>
                    <a:pt x="1053" y="0"/>
                  </a:moveTo>
                  <a:cubicBezTo>
                    <a:pt x="602" y="0"/>
                    <a:pt x="120" y="18"/>
                    <a:pt x="104" y="101"/>
                  </a:cubicBezTo>
                  <a:cubicBezTo>
                    <a:pt x="0" y="825"/>
                    <a:pt x="45" y="1535"/>
                    <a:pt x="237" y="2245"/>
                  </a:cubicBezTo>
                  <a:cubicBezTo>
                    <a:pt x="260" y="2330"/>
                    <a:pt x="681" y="2351"/>
                    <a:pt x="1102" y="2351"/>
                  </a:cubicBezTo>
                  <a:cubicBezTo>
                    <a:pt x="1485" y="2351"/>
                    <a:pt x="1868" y="2334"/>
                    <a:pt x="1952" y="2334"/>
                  </a:cubicBezTo>
                  <a:cubicBezTo>
                    <a:pt x="2071" y="2334"/>
                    <a:pt x="3668" y="2260"/>
                    <a:pt x="3653" y="2245"/>
                  </a:cubicBezTo>
                  <a:cubicBezTo>
                    <a:pt x="3461" y="1535"/>
                    <a:pt x="3417" y="825"/>
                    <a:pt x="3520" y="101"/>
                  </a:cubicBezTo>
                  <a:cubicBezTo>
                    <a:pt x="3535" y="41"/>
                    <a:pt x="1938" y="12"/>
                    <a:pt x="1819" y="12"/>
                  </a:cubicBezTo>
                  <a:cubicBezTo>
                    <a:pt x="1754" y="12"/>
                    <a:pt x="1413" y="0"/>
                    <a:pt x="1053"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1127650" y="3278350"/>
              <a:ext cx="89475" cy="49250"/>
            </a:xfrm>
            <a:custGeom>
              <a:avLst/>
              <a:gdLst/>
              <a:ahLst/>
              <a:cxnLst/>
              <a:rect l="l" t="t" r="r" b="b"/>
              <a:pathLst>
                <a:path w="3579" h="1970" extrusionOk="0">
                  <a:moveTo>
                    <a:pt x="1939" y="0"/>
                  </a:moveTo>
                  <a:cubicBezTo>
                    <a:pt x="1895" y="0"/>
                    <a:pt x="1864" y="1"/>
                    <a:pt x="1850" y="3"/>
                  </a:cubicBezTo>
                  <a:cubicBezTo>
                    <a:pt x="1450" y="3"/>
                    <a:pt x="1051" y="3"/>
                    <a:pt x="652" y="17"/>
                  </a:cubicBezTo>
                  <a:cubicBezTo>
                    <a:pt x="578" y="32"/>
                    <a:pt x="164" y="17"/>
                    <a:pt x="149" y="91"/>
                  </a:cubicBezTo>
                  <a:cubicBezTo>
                    <a:pt x="1" y="683"/>
                    <a:pt x="1" y="1289"/>
                    <a:pt x="149" y="1881"/>
                  </a:cubicBezTo>
                  <a:cubicBezTo>
                    <a:pt x="164" y="1940"/>
                    <a:pt x="696" y="1955"/>
                    <a:pt x="652" y="1955"/>
                  </a:cubicBezTo>
                  <a:cubicBezTo>
                    <a:pt x="1051" y="1969"/>
                    <a:pt x="1450" y="1969"/>
                    <a:pt x="1850" y="1969"/>
                  </a:cubicBezTo>
                  <a:cubicBezTo>
                    <a:pt x="1983" y="1969"/>
                    <a:pt x="3565" y="1910"/>
                    <a:pt x="3565" y="1881"/>
                  </a:cubicBezTo>
                  <a:cubicBezTo>
                    <a:pt x="3417" y="1289"/>
                    <a:pt x="3417" y="683"/>
                    <a:pt x="3565" y="91"/>
                  </a:cubicBezTo>
                  <a:cubicBezTo>
                    <a:pt x="3578" y="52"/>
                    <a:pt x="2306" y="0"/>
                    <a:pt x="193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1297875" y="3272200"/>
              <a:ext cx="88100" cy="50400"/>
            </a:xfrm>
            <a:custGeom>
              <a:avLst/>
              <a:gdLst/>
              <a:ahLst/>
              <a:cxnLst/>
              <a:rect l="l" t="t" r="r" b="b"/>
              <a:pathLst>
                <a:path w="3524" h="2016" extrusionOk="0">
                  <a:moveTo>
                    <a:pt x="1251" y="0"/>
                  </a:moveTo>
                  <a:cubicBezTo>
                    <a:pt x="621" y="0"/>
                    <a:pt x="104" y="26"/>
                    <a:pt x="98" y="101"/>
                  </a:cubicBezTo>
                  <a:cubicBezTo>
                    <a:pt x="69" y="707"/>
                    <a:pt x="39" y="1313"/>
                    <a:pt x="10" y="1905"/>
                  </a:cubicBezTo>
                  <a:cubicBezTo>
                    <a:pt x="1" y="1949"/>
                    <a:pt x="1240" y="2016"/>
                    <a:pt x="2226" y="2016"/>
                  </a:cubicBezTo>
                  <a:cubicBezTo>
                    <a:pt x="2873" y="2016"/>
                    <a:pt x="3411" y="1987"/>
                    <a:pt x="3411" y="1905"/>
                  </a:cubicBezTo>
                  <a:cubicBezTo>
                    <a:pt x="3455" y="1313"/>
                    <a:pt x="3485" y="707"/>
                    <a:pt x="3515" y="101"/>
                  </a:cubicBezTo>
                  <a:cubicBezTo>
                    <a:pt x="3524" y="64"/>
                    <a:pt x="2246" y="0"/>
                    <a:pt x="1251"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p:nvPr/>
          </p:nvSpPr>
          <p:spPr>
            <a:xfrm>
              <a:off x="591575" y="3445275"/>
              <a:ext cx="96525" cy="151725"/>
            </a:xfrm>
            <a:custGeom>
              <a:avLst/>
              <a:gdLst/>
              <a:ahLst/>
              <a:cxnLst/>
              <a:rect l="l" t="t" r="r" b="b"/>
              <a:pathLst>
                <a:path w="3861" h="6069" extrusionOk="0">
                  <a:moveTo>
                    <a:pt x="2304" y="0"/>
                  </a:moveTo>
                  <a:cubicBezTo>
                    <a:pt x="1307" y="0"/>
                    <a:pt x="0" y="77"/>
                    <a:pt x="0" y="114"/>
                  </a:cubicBezTo>
                  <a:cubicBezTo>
                    <a:pt x="148" y="2066"/>
                    <a:pt x="296" y="4003"/>
                    <a:pt x="444" y="5955"/>
                  </a:cubicBezTo>
                  <a:cubicBezTo>
                    <a:pt x="449" y="6039"/>
                    <a:pt x="945" y="6068"/>
                    <a:pt x="1556" y="6068"/>
                  </a:cubicBezTo>
                  <a:cubicBezTo>
                    <a:pt x="2553" y="6068"/>
                    <a:pt x="3860" y="5992"/>
                    <a:pt x="3860" y="5955"/>
                  </a:cubicBezTo>
                  <a:cubicBezTo>
                    <a:pt x="3712" y="4003"/>
                    <a:pt x="3564" y="2066"/>
                    <a:pt x="3416" y="114"/>
                  </a:cubicBezTo>
                  <a:cubicBezTo>
                    <a:pt x="3411" y="29"/>
                    <a:pt x="2916" y="0"/>
                    <a:pt x="2304"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4"/>
            <p:cNvSpPr/>
            <p:nvPr/>
          </p:nvSpPr>
          <p:spPr>
            <a:xfrm>
              <a:off x="771250" y="3445600"/>
              <a:ext cx="85425" cy="156850"/>
            </a:xfrm>
            <a:custGeom>
              <a:avLst/>
              <a:gdLst/>
              <a:ahLst/>
              <a:cxnLst/>
              <a:rect l="l" t="t" r="r" b="b"/>
              <a:pathLst>
                <a:path w="3417" h="6274" extrusionOk="0">
                  <a:moveTo>
                    <a:pt x="1709" y="1"/>
                  </a:moveTo>
                  <a:cubicBezTo>
                    <a:pt x="855" y="1"/>
                    <a:pt x="1" y="34"/>
                    <a:pt x="1" y="101"/>
                  </a:cubicBezTo>
                  <a:lnTo>
                    <a:pt x="1" y="6179"/>
                  </a:lnTo>
                  <a:cubicBezTo>
                    <a:pt x="1" y="6240"/>
                    <a:pt x="905" y="6273"/>
                    <a:pt x="1784" y="6273"/>
                  </a:cubicBezTo>
                  <a:cubicBezTo>
                    <a:pt x="2612" y="6273"/>
                    <a:pt x="3417" y="6243"/>
                    <a:pt x="3417" y="6179"/>
                  </a:cubicBezTo>
                  <a:lnTo>
                    <a:pt x="3417" y="101"/>
                  </a:lnTo>
                  <a:cubicBezTo>
                    <a:pt x="3417" y="34"/>
                    <a:pt x="2563" y="1"/>
                    <a:pt x="1709"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937625" y="3445500"/>
              <a:ext cx="102425" cy="154500"/>
            </a:xfrm>
            <a:custGeom>
              <a:avLst/>
              <a:gdLst/>
              <a:ahLst/>
              <a:cxnLst/>
              <a:rect l="l" t="t" r="r" b="b"/>
              <a:pathLst>
                <a:path w="4097" h="6180" extrusionOk="0">
                  <a:moveTo>
                    <a:pt x="2425" y="1"/>
                  </a:moveTo>
                  <a:cubicBezTo>
                    <a:pt x="1416" y="1"/>
                    <a:pt x="0" y="100"/>
                    <a:pt x="0" y="119"/>
                  </a:cubicBezTo>
                  <a:cubicBezTo>
                    <a:pt x="237" y="2249"/>
                    <a:pt x="415" y="3979"/>
                    <a:pt x="651" y="6064"/>
                  </a:cubicBezTo>
                  <a:cubicBezTo>
                    <a:pt x="661" y="6151"/>
                    <a:pt x="1071" y="6180"/>
                    <a:pt x="1604" y="6180"/>
                  </a:cubicBezTo>
                  <a:cubicBezTo>
                    <a:pt x="2624" y="6180"/>
                    <a:pt x="4097" y="6074"/>
                    <a:pt x="4097" y="6064"/>
                  </a:cubicBezTo>
                  <a:cubicBezTo>
                    <a:pt x="3875" y="3964"/>
                    <a:pt x="3653" y="2205"/>
                    <a:pt x="3417" y="119"/>
                  </a:cubicBezTo>
                  <a:cubicBezTo>
                    <a:pt x="3406" y="31"/>
                    <a:pt x="2976" y="1"/>
                    <a:pt x="2425"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p:nvPr/>
          </p:nvSpPr>
          <p:spPr>
            <a:xfrm>
              <a:off x="1125825" y="3445600"/>
              <a:ext cx="85425" cy="145525"/>
            </a:xfrm>
            <a:custGeom>
              <a:avLst/>
              <a:gdLst/>
              <a:ahLst/>
              <a:cxnLst/>
              <a:rect l="l" t="t" r="r" b="b"/>
              <a:pathLst>
                <a:path w="3417" h="5821" extrusionOk="0">
                  <a:moveTo>
                    <a:pt x="1708" y="1"/>
                  </a:moveTo>
                  <a:cubicBezTo>
                    <a:pt x="854" y="1"/>
                    <a:pt x="0" y="34"/>
                    <a:pt x="0" y="101"/>
                  </a:cubicBezTo>
                  <a:lnTo>
                    <a:pt x="0" y="5720"/>
                  </a:lnTo>
                  <a:cubicBezTo>
                    <a:pt x="0" y="5787"/>
                    <a:pt x="854" y="5820"/>
                    <a:pt x="1708" y="5820"/>
                  </a:cubicBezTo>
                  <a:cubicBezTo>
                    <a:pt x="2562" y="5820"/>
                    <a:pt x="3416" y="5787"/>
                    <a:pt x="3416" y="5720"/>
                  </a:cubicBezTo>
                  <a:lnTo>
                    <a:pt x="3416" y="101"/>
                  </a:lnTo>
                  <a:cubicBezTo>
                    <a:pt x="3416" y="34"/>
                    <a:pt x="2562" y="1"/>
                    <a:pt x="1708"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1295525" y="3445550"/>
              <a:ext cx="90975" cy="151300"/>
            </a:xfrm>
            <a:custGeom>
              <a:avLst/>
              <a:gdLst/>
              <a:ahLst/>
              <a:cxnLst/>
              <a:rect l="l" t="t" r="r" b="b"/>
              <a:pathLst>
                <a:path w="3639" h="6052" extrusionOk="0">
                  <a:moveTo>
                    <a:pt x="1537" y="0"/>
                  </a:moveTo>
                  <a:cubicBezTo>
                    <a:pt x="832" y="0"/>
                    <a:pt x="222" y="28"/>
                    <a:pt x="222" y="103"/>
                  </a:cubicBezTo>
                  <a:cubicBezTo>
                    <a:pt x="148" y="2055"/>
                    <a:pt x="74" y="4007"/>
                    <a:pt x="0" y="5944"/>
                  </a:cubicBezTo>
                  <a:cubicBezTo>
                    <a:pt x="0" y="6002"/>
                    <a:pt x="1082" y="6051"/>
                    <a:pt x="2028" y="6051"/>
                  </a:cubicBezTo>
                  <a:cubicBezTo>
                    <a:pt x="2763" y="6051"/>
                    <a:pt x="3416" y="6022"/>
                    <a:pt x="3416" y="5944"/>
                  </a:cubicBezTo>
                  <a:cubicBezTo>
                    <a:pt x="3490" y="4007"/>
                    <a:pt x="3564" y="2055"/>
                    <a:pt x="3638" y="103"/>
                  </a:cubicBezTo>
                  <a:cubicBezTo>
                    <a:pt x="3638" y="51"/>
                    <a:pt x="2499" y="0"/>
                    <a:pt x="1537"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586750" y="3586750"/>
              <a:ext cx="823775" cy="14700"/>
            </a:xfrm>
            <a:custGeom>
              <a:avLst/>
              <a:gdLst/>
              <a:ahLst/>
              <a:cxnLst/>
              <a:rect l="l" t="t" r="r" b="b"/>
              <a:pathLst>
                <a:path w="32951" h="588" extrusionOk="0">
                  <a:moveTo>
                    <a:pt x="32699" y="0"/>
                  </a:moveTo>
                  <a:cubicBezTo>
                    <a:pt x="24760" y="120"/>
                    <a:pt x="16822" y="136"/>
                    <a:pt x="8883" y="136"/>
                  </a:cubicBezTo>
                  <a:cubicBezTo>
                    <a:pt x="5996" y="136"/>
                    <a:pt x="3109" y="133"/>
                    <a:pt x="223" y="133"/>
                  </a:cubicBezTo>
                  <a:cubicBezTo>
                    <a:pt x="1" y="133"/>
                    <a:pt x="1" y="474"/>
                    <a:pt x="223" y="488"/>
                  </a:cubicBezTo>
                  <a:cubicBezTo>
                    <a:pt x="4200" y="559"/>
                    <a:pt x="8176" y="588"/>
                    <a:pt x="12153" y="588"/>
                  </a:cubicBezTo>
                  <a:cubicBezTo>
                    <a:pt x="19002" y="588"/>
                    <a:pt x="25850" y="503"/>
                    <a:pt x="32699" y="400"/>
                  </a:cubicBezTo>
                  <a:cubicBezTo>
                    <a:pt x="32950" y="400"/>
                    <a:pt x="32950" y="0"/>
                    <a:pt x="32699"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p:nvPr/>
          </p:nvSpPr>
          <p:spPr>
            <a:xfrm>
              <a:off x="586750" y="3767900"/>
              <a:ext cx="823775" cy="14725"/>
            </a:xfrm>
            <a:custGeom>
              <a:avLst/>
              <a:gdLst/>
              <a:ahLst/>
              <a:cxnLst/>
              <a:rect l="l" t="t" r="r" b="b"/>
              <a:pathLst>
                <a:path w="32951" h="589" extrusionOk="0">
                  <a:moveTo>
                    <a:pt x="32699" y="1"/>
                  </a:moveTo>
                  <a:cubicBezTo>
                    <a:pt x="25482" y="119"/>
                    <a:pt x="18265" y="139"/>
                    <a:pt x="11048" y="139"/>
                  </a:cubicBezTo>
                  <a:cubicBezTo>
                    <a:pt x="7440" y="139"/>
                    <a:pt x="3831" y="134"/>
                    <a:pt x="223" y="134"/>
                  </a:cubicBezTo>
                  <a:lnTo>
                    <a:pt x="223" y="134"/>
                  </a:lnTo>
                  <a:cubicBezTo>
                    <a:pt x="1" y="134"/>
                    <a:pt x="1" y="489"/>
                    <a:pt x="223" y="489"/>
                  </a:cubicBezTo>
                  <a:cubicBezTo>
                    <a:pt x="4200" y="560"/>
                    <a:pt x="8176" y="588"/>
                    <a:pt x="12153" y="588"/>
                  </a:cubicBezTo>
                  <a:cubicBezTo>
                    <a:pt x="19002" y="588"/>
                    <a:pt x="25850" y="503"/>
                    <a:pt x="32699" y="400"/>
                  </a:cubicBezTo>
                  <a:cubicBezTo>
                    <a:pt x="32950" y="400"/>
                    <a:pt x="32950" y="1"/>
                    <a:pt x="32699"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4"/>
            <p:cNvSpPr/>
            <p:nvPr/>
          </p:nvSpPr>
          <p:spPr>
            <a:xfrm>
              <a:off x="584900" y="3670250"/>
              <a:ext cx="89150" cy="58775"/>
            </a:xfrm>
            <a:custGeom>
              <a:avLst/>
              <a:gdLst/>
              <a:ahLst/>
              <a:cxnLst/>
              <a:rect l="l" t="t" r="r" b="b"/>
              <a:pathLst>
                <a:path w="3566" h="2351" extrusionOk="0">
                  <a:moveTo>
                    <a:pt x="1007" y="1"/>
                  </a:moveTo>
                  <a:cubicBezTo>
                    <a:pt x="586" y="1"/>
                    <a:pt x="164" y="21"/>
                    <a:pt x="149" y="106"/>
                  </a:cubicBezTo>
                  <a:cubicBezTo>
                    <a:pt x="1" y="831"/>
                    <a:pt x="1" y="1526"/>
                    <a:pt x="149" y="2251"/>
                  </a:cubicBezTo>
                  <a:cubicBezTo>
                    <a:pt x="165" y="2333"/>
                    <a:pt x="638" y="2351"/>
                    <a:pt x="1083" y="2351"/>
                  </a:cubicBezTo>
                  <a:cubicBezTo>
                    <a:pt x="1439" y="2351"/>
                    <a:pt x="1777" y="2339"/>
                    <a:pt x="1850" y="2339"/>
                  </a:cubicBezTo>
                  <a:cubicBezTo>
                    <a:pt x="1968" y="2339"/>
                    <a:pt x="3565" y="2295"/>
                    <a:pt x="3550" y="2251"/>
                  </a:cubicBezTo>
                  <a:cubicBezTo>
                    <a:pt x="3417" y="1526"/>
                    <a:pt x="3417" y="831"/>
                    <a:pt x="3550" y="106"/>
                  </a:cubicBezTo>
                  <a:cubicBezTo>
                    <a:pt x="3565" y="47"/>
                    <a:pt x="1983" y="17"/>
                    <a:pt x="1850" y="17"/>
                  </a:cubicBezTo>
                  <a:cubicBezTo>
                    <a:pt x="1772" y="17"/>
                    <a:pt x="1389" y="1"/>
                    <a:pt x="1007"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p:nvPr/>
          </p:nvSpPr>
          <p:spPr>
            <a:xfrm>
              <a:off x="765475" y="3667525"/>
              <a:ext cx="88250" cy="53100"/>
            </a:xfrm>
            <a:custGeom>
              <a:avLst/>
              <a:gdLst/>
              <a:ahLst/>
              <a:cxnLst/>
              <a:rect l="l" t="t" r="r" b="b"/>
              <a:pathLst>
                <a:path w="3530" h="2124" extrusionOk="0">
                  <a:moveTo>
                    <a:pt x="2229" y="1"/>
                  </a:moveTo>
                  <a:cubicBezTo>
                    <a:pt x="1240" y="1"/>
                    <a:pt x="1" y="67"/>
                    <a:pt x="10" y="112"/>
                  </a:cubicBezTo>
                  <a:cubicBezTo>
                    <a:pt x="39" y="748"/>
                    <a:pt x="84" y="1383"/>
                    <a:pt x="113" y="2019"/>
                  </a:cubicBezTo>
                  <a:cubicBezTo>
                    <a:pt x="119" y="2097"/>
                    <a:pt x="672" y="2124"/>
                    <a:pt x="1331" y="2124"/>
                  </a:cubicBezTo>
                  <a:cubicBezTo>
                    <a:pt x="2312" y="2124"/>
                    <a:pt x="3529" y="2064"/>
                    <a:pt x="3529" y="2019"/>
                  </a:cubicBezTo>
                  <a:cubicBezTo>
                    <a:pt x="3500" y="1383"/>
                    <a:pt x="3455" y="748"/>
                    <a:pt x="3426" y="112"/>
                  </a:cubicBezTo>
                  <a:cubicBezTo>
                    <a:pt x="3420" y="30"/>
                    <a:pt x="2879" y="1"/>
                    <a:pt x="2229"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956475" y="3664825"/>
              <a:ext cx="91725" cy="58550"/>
            </a:xfrm>
            <a:custGeom>
              <a:avLst/>
              <a:gdLst/>
              <a:ahLst/>
              <a:cxnLst/>
              <a:rect l="l" t="t" r="r" b="b"/>
              <a:pathLst>
                <a:path w="3669" h="2342" extrusionOk="0">
                  <a:moveTo>
                    <a:pt x="1053" y="1"/>
                  </a:moveTo>
                  <a:cubicBezTo>
                    <a:pt x="603" y="1"/>
                    <a:pt x="121" y="19"/>
                    <a:pt x="104" y="101"/>
                  </a:cubicBezTo>
                  <a:cubicBezTo>
                    <a:pt x="1" y="826"/>
                    <a:pt x="45" y="1536"/>
                    <a:pt x="237" y="2231"/>
                  </a:cubicBezTo>
                  <a:cubicBezTo>
                    <a:pt x="267" y="2320"/>
                    <a:pt x="651" y="2342"/>
                    <a:pt x="1051" y="2342"/>
                  </a:cubicBezTo>
                  <a:cubicBezTo>
                    <a:pt x="1450" y="2342"/>
                    <a:pt x="1864" y="2320"/>
                    <a:pt x="1953" y="2320"/>
                  </a:cubicBezTo>
                  <a:cubicBezTo>
                    <a:pt x="2071" y="2320"/>
                    <a:pt x="3668" y="2260"/>
                    <a:pt x="3654" y="2231"/>
                  </a:cubicBezTo>
                  <a:cubicBezTo>
                    <a:pt x="3461" y="1536"/>
                    <a:pt x="3417" y="826"/>
                    <a:pt x="3520" y="101"/>
                  </a:cubicBezTo>
                  <a:cubicBezTo>
                    <a:pt x="3535" y="27"/>
                    <a:pt x="1938" y="13"/>
                    <a:pt x="1820" y="13"/>
                  </a:cubicBezTo>
                  <a:cubicBezTo>
                    <a:pt x="1754" y="13"/>
                    <a:pt x="1414" y="1"/>
                    <a:pt x="1053"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1121750" y="3670675"/>
              <a:ext cx="89500" cy="49575"/>
            </a:xfrm>
            <a:custGeom>
              <a:avLst/>
              <a:gdLst/>
              <a:ahLst/>
              <a:cxnLst/>
              <a:rect l="l" t="t" r="r" b="b"/>
              <a:pathLst>
                <a:path w="3580" h="1983" extrusionOk="0">
                  <a:moveTo>
                    <a:pt x="1849" y="0"/>
                  </a:moveTo>
                  <a:cubicBezTo>
                    <a:pt x="1450" y="0"/>
                    <a:pt x="1050" y="0"/>
                    <a:pt x="651" y="30"/>
                  </a:cubicBezTo>
                  <a:cubicBezTo>
                    <a:pt x="577" y="30"/>
                    <a:pt x="163" y="30"/>
                    <a:pt x="148" y="89"/>
                  </a:cubicBezTo>
                  <a:cubicBezTo>
                    <a:pt x="0" y="696"/>
                    <a:pt x="0" y="1287"/>
                    <a:pt x="148" y="1893"/>
                  </a:cubicBezTo>
                  <a:cubicBezTo>
                    <a:pt x="163" y="1953"/>
                    <a:pt x="695" y="1953"/>
                    <a:pt x="651" y="1953"/>
                  </a:cubicBezTo>
                  <a:cubicBezTo>
                    <a:pt x="1050" y="1982"/>
                    <a:pt x="1450" y="1982"/>
                    <a:pt x="1849" y="1982"/>
                  </a:cubicBezTo>
                  <a:cubicBezTo>
                    <a:pt x="1982" y="1982"/>
                    <a:pt x="3564" y="1923"/>
                    <a:pt x="3564" y="1893"/>
                  </a:cubicBezTo>
                  <a:cubicBezTo>
                    <a:pt x="3417" y="1287"/>
                    <a:pt x="3417" y="696"/>
                    <a:pt x="3564" y="89"/>
                  </a:cubicBezTo>
                  <a:cubicBezTo>
                    <a:pt x="3579" y="45"/>
                    <a:pt x="1982" y="0"/>
                    <a:pt x="184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1291950" y="3664725"/>
              <a:ext cx="88100" cy="50250"/>
            </a:xfrm>
            <a:custGeom>
              <a:avLst/>
              <a:gdLst/>
              <a:ahLst/>
              <a:cxnLst/>
              <a:rect l="l" t="t" r="r" b="b"/>
              <a:pathLst>
                <a:path w="3524" h="2010" extrusionOk="0">
                  <a:moveTo>
                    <a:pt x="1321" y="1"/>
                  </a:moveTo>
                  <a:cubicBezTo>
                    <a:pt x="660" y="1"/>
                    <a:pt x="105" y="28"/>
                    <a:pt x="99" y="105"/>
                  </a:cubicBezTo>
                  <a:cubicBezTo>
                    <a:pt x="69" y="712"/>
                    <a:pt x="40" y="1303"/>
                    <a:pt x="10" y="1910"/>
                  </a:cubicBezTo>
                  <a:cubicBezTo>
                    <a:pt x="1" y="1946"/>
                    <a:pt x="1278" y="2010"/>
                    <a:pt x="2273" y="2010"/>
                  </a:cubicBezTo>
                  <a:cubicBezTo>
                    <a:pt x="2904" y="2010"/>
                    <a:pt x="3420" y="1984"/>
                    <a:pt x="3426" y="1910"/>
                  </a:cubicBezTo>
                  <a:cubicBezTo>
                    <a:pt x="3456" y="1303"/>
                    <a:pt x="3485" y="712"/>
                    <a:pt x="3515" y="105"/>
                  </a:cubicBezTo>
                  <a:cubicBezTo>
                    <a:pt x="3524" y="61"/>
                    <a:pt x="2305" y="1"/>
                    <a:pt x="1321"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34"/>
          <p:cNvSpPr/>
          <p:nvPr/>
        </p:nvSpPr>
        <p:spPr>
          <a:xfrm flipH="1">
            <a:off x="2980198" y="4481231"/>
            <a:ext cx="2831577"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34"/>
          <p:cNvGrpSpPr/>
          <p:nvPr/>
        </p:nvGrpSpPr>
        <p:grpSpPr>
          <a:xfrm>
            <a:off x="8247775" y="3871575"/>
            <a:ext cx="502825" cy="736500"/>
            <a:chOff x="6108925" y="2841025"/>
            <a:chExt cx="502825" cy="736500"/>
          </a:xfrm>
        </p:grpSpPr>
        <p:sp>
          <p:nvSpPr>
            <p:cNvPr id="669" name="Google Shape;669;p34"/>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4"/>
          <p:cNvGrpSpPr/>
          <p:nvPr/>
        </p:nvGrpSpPr>
        <p:grpSpPr>
          <a:xfrm>
            <a:off x="8249425" y="4315675"/>
            <a:ext cx="499500" cy="291325"/>
            <a:chOff x="6432425" y="3554250"/>
            <a:chExt cx="499500" cy="291325"/>
          </a:xfrm>
        </p:grpSpPr>
        <p:sp>
          <p:nvSpPr>
            <p:cNvPr id="678" name="Google Shape;678;p34"/>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34"/>
          <p:cNvGrpSpPr/>
          <p:nvPr/>
        </p:nvGrpSpPr>
        <p:grpSpPr>
          <a:xfrm>
            <a:off x="4019175" y="3830454"/>
            <a:ext cx="511350" cy="800475"/>
            <a:chOff x="3113425" y="3347900"/>
            <a:chExt cx="511350" cy="800475"/>
          </a:xfrm>
        </p:grpSpPr>
        <p:sp>
          <p:nvSpPr>
            <p:cNvPr id="687" name="Google Shape;687;p34"/>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4"/>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4"/>
          <p:cNvGrpSpPr/>
          <p:nvPr/>
        </p:nvGrpSpPr>
        <p:grpSpPr>
          <a:xfrm flipH="1">
            <a:off x="308975" y="3871573"/>
            <a:ext cx="502825" cy="736500"/>
            <a:chOff x="6108925" y="2841025"/>
            <a:chExt cx="502825" cy="736500"/>
          </a:xfrm>
        </p:grpSpPr>
        <p:sp>
          <p:nvSpPr>
            <p:cNvPr id="713" name="Google Shape;713;p34"/>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4"/>
          <p:cNvGrpSpPr/>
          <p:nvPr/>
        </p:nvGrpSpPr>
        <p:grpSpPr>
          <a:xfrm flipH="1">
            <a:off x="260263" y="4316748"/>
            <a:ext cx="499500" cy="291325"/>
            <a:chOff x="6432425" y="3554250"/>
            <a:chExt cx="499500" cy="291325"/>
          </a:xfrm>
        </p:grpSpPr>
        <p:sp>
          <p:nvSpPr>
            <p:cNvPr id="722" name="Google Shape;722;p34"/>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4"/>
          <p:cNvGrpSpPr/>
          <p:nvPr/>
        </p:nvGrpSpPr>
        <p:grpSpPr>
          <a:xfrm>
            <a:off x="5365142" y="1172496"/>
            <a:ext cx="2795835" cy="3449944"/>
            <a:chOff x="1401625" y="1622300"/>
            <a:chExt cx="726625" cy="896625"/>
          </a:xfrm>
        </p:grpSpPr>
        <p:sp>
          <p:nvSpPr>
            <p:cNvPr id="731" name="Google Shape;731;p34"/>
            <p:cNvSpPr/>
            <p:nvPr/>
          </p:nvSpPr>
          <p:spPr>
            <a:xfrm>
              <a:off x="1474450" y="1832050"/>
              <a:ext cx="418550" cy="634475"/>
            </a:xfrm>
            <a:custGeom>
              <a:avLst/>
              <a:gdLst/>
              <a:ahLst/>
              <a:cxnLst/>
              <a:rect l="l" t="t" r="r" b="b"/>
              <a:pathLst>
                <a:path w="16742" h="25379" extrusionOk="0">
                  <a:moveTo>
                    <a:pt x="12379" y="1"/>
                  </a:moveTo>
                  <a:cubicBezTo>
                    <a:pt x="8830" y="16"/>
                    <a:pt x="8519" y="75"/>
                    <a:pt x="4970" y="90"/>
                  </a:cubicBezTo>
                  <a:cubicBezTo>
                    <a:pt x="2885" y="8430"/>
                    <a:pt x="1214" y="16860"/>
                    <a:pt x="1" y="25378"/>
                  </a:cubicBezTo>
                  <a:cubicBezTo>
                    <a:pt x="6656" y="25349"/>
                    <a:pt x="10087" y="25275"/>
                    <a:pt x="16742" y="25230"/>
                  </a:cubicBezTo>
                  <a:cubicBezTo>
                    <a:pt x="15721" y="16757"/>
                    <a:pt x="14272" y="8327"/>
                    <a:pt x="12379" y="1"/>
                  </a:cubicBezTo>
                  <a:close/>
                </a:path>
              </a:pathLst>
            </a:custGeom>
            <a:solidFill>
              <a:srgbClr val="DDC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1401625" y="2086050"/>
              <a:ext cx="650000" cy="432875"/>
            </a:xfrm>
            <a:custGeom>
              <a:avLst/>
              <a:gdLst/>
              <a:ahLst/>
              <a:cxnLst/>
              <a:rect l="l" t="t" r="r" b="b"/>
              <a:pathLst>
                <a:path w="26000" h="17315" extrusionOk="0">
                  <a:moveTo>
                    <a:pt x="25334" y="1"/>
                  </a:moveTo>
                  <a:cubicBezTo>
                    <a:pt x="16904" y="89"/>
                    <a:pt x="8460" y="193"/>
                    <a:pt x="30" y="296"/>
                  </a:cubicBezTo>
                  <a:cubicBezTo>
                    <a:pt x="0" y="5946"/>
                    <a:pt x="45" y="11610"/>
                    <a:pt x="193" y="17259"/>
                  </a:cubicBezTo>
                  <a:cubicBezTo>
                    <a:pt x="4489" y="17296"/>
                    <a:pt x="8796" y="17315"/>
                    <a:pt x="13102" y="17315"/>
                  </a:cubicBezTo>
                  <a:cubicBezTo>
                    <a:pt x="17407" y="17315"/>
                    <a:pt x="21711" y="17296"/>
                    <a:pt x="25999" y="17259"/>
                  </a:cubicBezTo>
                  <a:cubicBezTo>
                    <a:pt x="25807" y="11566"/>
                    <a:pt x="25526" y="5680"/>
                    <a:pt x="25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1592400" y="1829025"/>
              <a:ext cx="202275" cy="16000"/>
            </a:xfrm>
            <a:custGeom>
              <a:avLst/>
              <a:gdLst/>
              <a:ahLst/>
              <a:cxnLst/>
              <a:rect l="l" t="t" r="r" b="b"/>
              <a:pathLst>
                <a:path w="8091" h="640" extrusionOk="0">
                  <a:moveTo>
                    <a:pt x="790" y="1"/>
                  </a:moveTo>
                  <a:cubicBezTo>
                    <a:pt x="605" y="1"/>
                    <a:pt x="421" y="1"/>
                    <a:pt x="237" y="4"/>
                  </a:cubicBezTo>
                  <a:cubicBezTo>
                    <a:pt x="1" y="4"/>
                    <a:pt x="15" y="329"/>
                    <a:pt x="237" y="344"/>
                  </a:cubicBezTo>
                  <a:cubicBezTo>
                    <a:pt x="1583" y="432"/>
                    <a:pt x="2944" y="477"/>
                    <a:pt x="4304" y="536"/>
                  </a:cubicBezTo>
                  <a:cubicBezTo>
                    <a:pt x="5097" y="565"/>
                    <a:pt x="5909" y="640"/>
                    <a:pt x="6711" y="640"/>
                  </a:cubicBezTo>
                  <a:cubicBezTo>
                    <a:pt x="7121" y="640"/>
                    <a:pt x="7527" y="620"/>
                    <a:pt x="7927" y="565"/>
                  </a:cubicBezTo>
                  <a:cubicBezTo>
                    <a:pt x="8090" y="551"/>
                    <a:pt x="8090" y="284"/>
                    <a:pt x="7927" y="240"/>
                  </a:cubicBezTo>
                  <a:cubicBezTo>
                    <a:pt x="7148" y="82"/>
                    <a:pt x="6330" y="69"/>
                    <a:pt x="5516" y="69"/>
                  </a:cubicBezTo>
                  <a:cubicBezTo>
                    <a:pt x="5353" y="69"/>
                    <a:pt x="5191" y="70"/>
                    <a:pt x="5029" y="70"/>
                  </a:cubicBezTo>
                  <a:cubicBezTo>
                    <a:pt x="4786" y="70"/>
                    <a:pt x="4544" y="69"/>
                    <a:pt x="4304" y="63"/>
                  </a:cubicBezTo>
                  <a:cubicBezTo>
                    <a:pt x="3129" y="37"/>
                    <a:pt x="1955" y="1"/>
                    <a:pt x="790"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1560975" y="1908650"/>
              <a:ext cx="251425" cy="19400"/>
            </a:xfrm>
            <a:custGeom>
              <a:avLst/>
              <a:gdLst/>
              <a:ahLst/>
              <a:cxnLst/>
              <a:rect l="l" t="t" r="r" b="b"/>
              <a:pathLst>
                <a:path w="10057" h="776" extrusionOk="0">
                  <a:moveTo>
                    <a:pt x="3015" y="0"/>
                  </a:moveTo>
                  <a:cubicBezTo>
                    <a:pt x="2055" y="0"/>
                    <a:pt x="1100" y="16"/>
                    <a:pt x="163" y="42"/>
                  </a:cubicBezTo>
                  <a:cubicBezTo>
                    <a:pt x="0" y="42"/>
                    <a:pt x="15" y="250"/>
                    <a:pt x="163" y="264"/>
                  </a:cubicBezTo>
                  <a:cubicBezTo>
                    <a:pt x="2813" y="552"/>
                    <a:pt x="5600" y="776"/>
                    <a:pt x="8310" y="776"/>
                  </a:cubicBezTo>
                  <a:cubicBezTo>
                    <a:pt x="8807" y="776"/>
                    <a:pt x="9301" y="768"/>
                    <a:pt x="9791" y="752"/>
                  </a:cubicBezTo>
                  <a:cubicBezTo>
                    <a:pt x="10057" y="738"/>
                    <a:pt x="10042" y="368"/>
                    <a:pt x="9791" y="338"/>
                  </a:cubicBezTo>
                  <a:cubicBezTo>
                    <a:pt x="7588" y="89"/>
                    <a:pt x="5284" y="0"/>
                    <a:pt x="3015"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1598675" y="1622300"/>
              <a:ext cx="529575" cy="208750"/>
            </a:xfrm>
            <a:custGeom>
              <a:avLst/>
              <a:gdLst/>
              <a:ahLst/>
              <a:cxnLst/>
              <a:rect l="l" t="t" r="r" b="b"/>
              <a:pathLst>
                <a:path w="21183" h="8350" extrusionOk="0">
                  <a:moveTo>
                    <a:pt x="12899" y="1"/>
                  </a:moveTo>
                  <a:cubicBezTo>
                    <a:pt x="11372" y="1"/>
                    <a:pt x="10514" y="2308"/>
                    <a:pt x="9850" y="3451"/>
                  </a:cubicBezTo>
                  <a:cubicBezTo>
                    <a:pt x="9161" y="4620"/>
                    <a:pt x="8230" y="4930"/>
                    <a:pt x="7197" y="4930"/>
                  </a:cubicBezTo>
                  <a:cubicBezTo>
                    <a:pt x="6033" y="4930"/>
                    <a:pt x="4740" y="4536"/>
                    <a:pt x="3523" y="4536"/>
                  </a:cubicBezTo>
                  <a:cubicBezTo>
                    <a:pt x="2924" y="4536"/>
                    <a:pt x="2343" y="4631"/>
                    <a:pt x="1805" y="4915"/>
                  </a:cubicBezTo>
                  <a:cubicBezTo>
                    <a:pt x="489" y="5625"/>
                    <a:pt x="1" y="8021"/>
                    <a:pt x="1864" y="8346"/>
                  </a:cubicBezTo>
                  <a:cubicBezTo>
                    <a:pt x="1874" y="8348"/>
                    <a:pt x="1883" y="8349"/>
                    <a:pt x="1892" y="8349"/>
                  </a:cubicBezTo>
                  <a:cubicBezTo>
                    <a:pt x="2017" y="8349"/>
                    <a:pt x="2048" y="8166"/>
                    <a:pt x="1923" y="8125"/>
                  </a:cubicBezTo>
                  <a:cubicBezTo>
                    <a:pt x="666" y="7651"/>
                    <a:pt x="785" y="6084"/>
                    <a:pt x="1746" y="5418"/>
                  </a:cubicBezTo>
                  <a:cubicBezTo>
                    <a:pt x="2275" y="5040"/>
                    <a:pt x="2922" y="4920"/>
                    <a:pt x="3559" y="4920"/>
                  </a:cubicBezTo>
                  <a:cubicBezTo>
                    <a:pt x="3670" y="4920"/>
                    <a:pt x="3781" y="4924"/>
                    <a:pt x="3890" y="4930"/>
                  </a:cubicBezTo>
                  <a:cubicBezTo>
                    <a:pt x="4989" y="4987"/>
                    <a:pt x="6046" y="5361"/>
                    <a:pt x="7154" y="5361"/>
                  </a:cubicBezTo>
                  <a:cubicBezTo>
                    <a:pt x="7195" y="5361"/>
                    <a:pt x="7236" y="5360"/>
                    <a:pt x="7277" y="5359"/>
                  </a:cubicBezTo>
                  <a:cubicBezTo>
                    <a:pt x="9362" y="5300"/>
                    <a:pt x="10043" y="3910"/>
                    <a:pt x="10886" y="2224"/>
                  </a:cubicBezTo>
                  <a:cubicBezTo>
                    <a:pt x="11196" y="1618"/>
                    <a:pt x="11566" y="1056"/>
                    <a:pt x="12172" y="730"/>
                  </a:cubicBezTo>
                  <a:cubicBezTo>
                    <a:pt x="12467" y="570"/>
                    <a:pt x="12735" y="500"/>
                    <a:pt x="12982" y="500"/>
                  </a:cubicBezTo>
                  <a:cubicBezTo>
                    <a:pt x="13602" y="500"/>
                    <a:pt x="14086" y="943"/>
                    <a:pt x="14509" y="1514"/>
                  </a:cubicBezTo>
                  <a:cubicBezTo>
                    <a:pt x="14952" y="2091"/>
                    <a:pt x="15307" y="2756"/>
                    <a:pt x="15914" y="3200"/>
                  </a:cubicBezTo>
                  <a:cubicBezTo>
                    <a:pt x="16465" y="3606"/>
                    <a:pt x="17085" y="3768"/>
                    <a:pt x="17720" y="3768"/>
                  </a:cubicBezTo>
                  <a:cubicBezTo>
                    <a:pt x="18891" y="3768"/>
                    <a:pt x="20117" y="3217"/>
                    <a:pt x="21075" y="2623"/>
                  </a:cubicBezTo>
                  <a:cubicBezTo>
                    <a:pt x="21182" y="2570"/>
                    <a:pt x="21132" y="2395"/>
                    <a:pt x="21023" y="2395"/>
                  </a:cubicBezTo>
                  <a:cubicBezTo>
                    <a:pt x="21011" y="2395"/>
                    <a:pt x="20999" y="2397"/>
                    <a:pt x="20986" y="2401"/>
                  </a:cubicBezTo>
                  <a:cubicBezTo>
                    <a:pt x="19984" y="2788"/>
                    <a:pt x="18804" y="3317"/>
                    <a:pt x="17703" y="3317"/>
                  </a:cubicBezTo>
                  <a:cubicBezTo>
                    <a:pt x="17034" y="3317"/>
                    <a:pt x="16393" y="3121"/>
                    <a:pt x="15840" y="2579"/>
                  </a:cubicBezTo>
                  <a:cubicBezTo>
                    <a:pt x="15145" y="1884"/>
                    <a:pt x="14790" y="834"/>
                    <a:pt x="13917" y="316"/>
                  </a:cubicBezTo>
                  <a:cubicBezTo>
                    <a:pt x="13547" y="96"/>
                    <a:pt x="13209" y="1"/>
                    <a:pt x="12899"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1465750" y="2192050"/>
              <a:ext cx="226725" cy="247150"/>
            </a:xfrm>
            <a:custGeom>
              <a:avLst/>
              <a:gdLst/>
              <a:ahLst/>
              <a:cxnLst/>
              <a:rect l="l" t="t" r="r" b="b"/>
              <a:pathLst>
                <a:path w="9069" h="9886" extrusionOk="0">
                  <a:moveTo>
                    <a:pt x="3373" y="0"/>
                  </a:moveTo>
                  <a:cubicBezTo>
                    <a:pt x="1648" y="0"/>
                    <a:pt x="201" y="63"/>
                    <a:pt x="201" y="212"/>
                  </a:cubicBezTo>
                  <a:cubicBezTo>
                    <a:pt x="127" y="3333"/>
                    <a:pt x="68" y="6453"/>
                    <a:pt x="9" y="9559"/>
                  </a:cubicBezTo>
                  <a:cubicBezTo>
                    <a:pt x="0" y="9750"/>
                    <a:pt x="3079" y="9886"/>
                    <a:pt x="5609" y="9886"/>
                  </a:cubicBezTo>
                  <a:cubicBezTo>
                    <a:pt x="7371" y="9886"/>
                    <a:pt x="8867" y="9820"/>
                    <a:pt x="8867" y="9662"/>
                  </a:cubicBezTo>
                  <a:cubicBezTo>
                    <a:pt x="8941" y="6557"/>
                    <a:pt x="9000" y="3436"/>
                    <a:pt x="9060" y="330"/>
                  </a:cubicBezTo>
                  <a:cubicBezTo>
                    <a:pt x="9068" y="136"/>
                    <a:pt x="5918" y="0"/>
                    <a:pt x="33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1759150" y="2195800"/>
              <a:ext cx="225175" cy="249700"/>
            </a:xfrm>
            <a:custGeom>
              <a:avLst/>
              <a:gdLst/>
              <a:ahLst/>
              <a:cxnLst/>
              <a:rect l="l" t="t" r="r" b="b"/>
              <a:pathLst>
                <a:path w="9007" h="9988" extrusionOk="0">
                  <a:moveTo>
                    <a:pt x="4081" y="0"/>
                  </a:moveTo>
                  <a:cubicBezTo>
                    <a:pt x="1987" y="0"/>
                    <a:pt x="0" y="77"/>
                    <a:pt x="0" y="210"/>
                  </a:cubicBezTo>
                  <a:lnTo>
                    <a:pt x="133" y="9675"/>
                  </a:lnTo>
                  <a:cubicBezTo>
                    <a:pt x="133" y="9893"/>
                    <a:pt x="2596" y="9988"/>
                    <a:pt x="4926" y="9988"/>
                  </a:cubicBezTo>
                  <a:cubicBezTo>
                    <a:pt x="7020" y="9988"/>
                    <a:pt x="9007" y="9911"/>
                    <a:pt x="9007" y="9778"/>
                  </a:cubicBezTo>
                  <a:cubicBezTo>
                    <a:pt x="8962" y="6628"/>
                    <a:pt x="8918" y="3464"/>
                    <a:pt x="8874" y="314"/>
                  </a:cubicBezTo>
                  <a:cubicBezTo>
                    <a:pt x="8874" y="95"/>
                    <a:pt x="6411" y="0"/>
                    <a:pt x="4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34"/>
          <p:cNvGrpSpPr/>
          <p:nvPr/>
        </p:nvGrpSpPr>
        <p:grpSpPr>
          <a:xfrm flipH="1">
            <a:off x="4672563" y="2731279"/>
            <a:ext cx="1004925" cy="1899650"/>
            <a:chOff x="4613750" y="2200650"/>
            <a:chExt cx="1004925" cy="1899650"/>
          </a:xfrm>
        </p:grpSpPr>
        <p:sp>
          <p:nvSpPr>
            <p:cNvPr id="739" name="Google Shape;739;p34"/>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4"/>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4"/>
          <p:cNvGrpSpPr/>
          <p:nvPr/>
        </p:nvGrpSpPr>
        <p:grpSpPr>
          <a:xfrm>
            <a:off x="0" y="4578309"/>
            <a:ext cx="8646325" cy="85130"/>
            <a:chOff x="0" y="4523445"/>
            <a:chExt cx="8646325" cy="85130"/>
          </a:xfrm>
        </p:grpSpPr>
        <p:sp>
          <p:nvSpPr>
            <p:cNvPr id="777" name="Google Shape;777;p34"/>
            <p:cNvSpPr/>
            <p:nvPr/>
          </p:nvSpPr>
          <p:spPr>
            <a:xfrm flipH="1">
              <a:off x="5762638" y="4523445"/>
              <a:ext cx="2883687" cy="84047"/>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0" y="45407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flipH="1">
              <a:off x="2921181" y="45417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2C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34"/>
          <p:cNvSpPr txBox="1">
            <a:spLocks noGrp="1"/>
          </p:cNvSpPr>
          <p:nvPr>
            <p:ph type="ctrTitle"/>
          </p:nvPr>
        </p:nvSpPr>
        <p:spPr>
          <a:xfrm>
            <a:off x="43436" y="634729"/>
            <a:ext cx="5520790" cy="264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a:solidFill>
                  <a:schemeClr val="accent1">
                    <a:lumMod val="50000"/>
                  </a:schemeClr>
                </a:solidFill>
                <a:latin typeface="#9Slide07 SVNBango" panose="02000000000000000000" pitchFamily="2" charset="0"/>
              </a:rPr>
              <a:t>Bài 18:  </a:t>
            </a:r>
            <a:br>
              <a:rPr lang="en-US" sz="4500">
                <a:solidFill>
                  <a:srgbClr val="355063"/>
                </a:solidFill>
                <a:latin typeface="#9Slide07 SVNBango" panose="02000000000000000000" pitchFamily="2" charset="0"/>
              </a:rPr>
            </a:br>
            <a:r>
              <a:rPr lang="en-US" sz="4500">
                <a:solidFill>
                  <a:schemeClr val="accent4">
                    <a:lumMod val="75000"/>
                  </a:schemeClr>
                </a:solidFill>
                <a:latin typeface="#9Slide07 SVNBango" panose="02000000000000000000" pitchFamily="2" charset="0"/>
              </a:rPr>
              <a:t>TỔ CHỨC LÃNH THỔ CÔNG NGHIỆP </a:t>
            </a:r>
            <a:endParaRPr lang="en-US" sz="3500">
              <a:solidFill>
                <a:schemeClr val="accent4">
                  <a:lumMod val="75000"/>
                </a:schemeClr>
              </a:solidFill>
              <a:latin typeface="#9Slide07 SVNBango"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442170" y="642135"/>
            <a:ext cx="3420438" cy="846051"/>
          </a:xfrm>
          <a:prstGeom prst="roundRect">
            <a:avLst>
              <a:gd name="adj" fmla="val 44729"/>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srgbClr val="FF0066"/>
                </a:solidFill>
                <a:effectLst/>
                <a:uLnTx/>
                <a:uFillTx/>
                <a:latin typeface="#9Slide07 SVNBango" panose="02000000000000000000" pitchFamily="2" charset="0"/>
                <a:ea typeface="Cambria" panose="02040503050406030204" pitchFamily="18" charset="0"/>
                <a:cs typeface="Arial"/>
                <a:sym typeface="Arial"/>
              </a:rPr>
              <a:t>Vai trò</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207888" y="1796083"/>
            <a:ext cx="3957278" cy="2965239"/>
          </a:xfrm>
          <a:custGeom>
            <a:avLst/>
            <a:gdLst>
              <a:gd name="connsiteX0" fmla="*/ 0 w 3957278"/>
              <a:gd name="connsiteY0" fmla="*/ 0 h 2965239"/>
              <a:gd name="connsiteX1" fmla="*/ 525753 w 3957278"/>
              <a:gd name="connsiteY1" fmla="*/ 0 h 2965239"/>
              <a:gd name="connsiteX2" fmla="*/ 1091078 w 3957278"/>
              <a:gd name="connsiteY2" fmla="*/ 0 h 2965239"/>
              <a:gd name="connsiteX3" fmla="*/ 1735549 w 3957278"/>
              <a:gd name="connsiteY3" fmla="*/ 0 h 2965239"/>
              <a:gd name="connsiteX4" fmla="*/ 2300874 w 3957278"/>
              <a:gd name="connsiteY4" fmla="*/ 0 h 2965239"/>
              <a:gd name="connsiteX5" fmla="*/ 2905773 w 3957278"/>
              <a:gd name="connsiteY5" fmla="*/ 0 h 2965239"/>
              <a:gd name="connsiteX6" fmla="*/ 3471098 w 3957278"/>
              <a:gd name="connsiteY6" fmla="*/ 0 h 2965239"/>
              <a:gd name="connsiteX7" fmla="*/ 3957278 w 3957278"/>
              <a:gd name="connsiteY7" fmla="*/ 0 h 2965239"/>
              <a:gd name="connsiteX8" fmla="*/ 3957278 w 3957278"/>
              <a:gd name="connsiteY8" fmla="*/ 593048 h 2965239"/>
              <a:gd name="connsiteX9" fmla="*/ 3957278 w 3957278"/>
              <a:gd name="connsiteY9" fmla="*/ 1126791 h 2965239"/>
              <a:gd name="connsiteX10" fmla="*/ 3957278 w 3957278"/>
              <a:gd name="connsiteY10" fmla="*/ 1719839 h 2965239"/>
              <a:gd name="connsiteX11" fmla="*/ 3957278 w 3957278"/>
              <a:gd name="connsiteY11" fmla="*/ 2253582 h 2965239"/>
              <a:gd name="connsiteX12" fmla="*/ 3957278 w 3957278"/>
              <a:gd name="connsiteY12" fmla="*/ 2965239 h 2965239"/>
              <a:gd name="connsiteX13" fmla="*/ 3431525 w 3957278"/>
              <a:gd name="connsiteY13" fmla="*/ 2965239 h 2965239"/>
              <a:gd name="connsiteX14" fmla="*/ 2787054 w 3957278"/>
              <a:gd name="connsiteY14" fmla="*/ 2965239 h 2965239"/>
              <a:gd name="connsiteX15" fmla="*/ 2182156 w 3957278"/>
              <a:gd name="connsiteY15" fmla="*/ 2965239 h 2965239"/>
              <a:gd name="connsiteX16" fmla="*/ 1577258 w 3957278"/>
              <a:gd name="connsiteY16" fmla="*/ 2965239 h 2965239"/>
              <a:gd name="connsiteX17" fmla="*/ 1051505 w 3957278"/>
              <a:gd name="connsiteY17" fmla="*/ 2965239 h 2965239"/>
              <a:gd name="connsiteX18" fmla="*/ 565325 w 3957278"/>
              <a:gd name="connsiteY18" fmla="*/ 2965239 h 2965239"/>
              <a:gd name="connsiteX19" fmla="*/ 0 w 3957278"/>
              <a:gd name="connsiteY19" fmla="*/ 2965239 h 2965239"/>
              <a:gd name="connsiteX20" fmla="*/ 0 w 3957278"/>
              <a:gd name="connsiteY20" fmla="*/ 2342539 h 2965239"/>
              <a:gd name="connsiteX21" fmla="*/ 0 w 3957278"/>
              <a:gd name="connsiteY21" fmla="*/ 1749491 h 2965239"/>
              <a:gd name="connsiteX22" fmla="*/ 0 w 3957278"/>
              <a:gd name="connsiteY22" fmla="*/ 1097138 h 2965239"/>
              <a:gd name="connsiteX23" fmla="*/ 0 w 3957278"/>
              <a:gd name="connsiteY23" fmla="*/ 563395 h 2965239"/>
              <a:gd name="connsiteX24" fmla="*/ 0 w 3957278"/>
              <a:gd name="connsiteY24" fmla="*/ 0 h 29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7278" h="2965239" fill="none" extrusionOk="0">
                <a:moveTo>
                  <a:pt x="0" y="0"/>
                </a:moveTo>
                <a:cubicBezTo>
                  <a:pt x="201673" y="-35223"/>
                  <a:pt x="359883" y="21364"/>
                  <a:pt x="525753" y="0"/>
                </a:cubicBezTo>
                <a:cubicBezTo>
                  <a:pt x="691623" y="-21364"/>
                  <a:pt x="816078" y="55749"/>
                  <a:pt x="1091078" y="0"/>
                </a:cubicBezTo>
                <a:cubicBezTo>
                  <a:pt x="1366078" y="-55749"/>
                  <a:pt x="1458197" y="34886"/>
                  <a:pt x="1735549" y="0"/>
                </a:cubicBezTo>
                <a:cubicBezTo>
                  <a:pt x="2012901" y="-34886"/>
                  <a:pt x="2041205" y="12483"/>
                  <a:pt x="2300874" y="0"/>
                </a:cubicBezTo>
                <a:cubicBezTo>
                  <a:pt x="2560543" y="-12483"/>
                  <a:pt x="2708153" y="43271"/>
                  <a:pt x="2905773" y="0"/>
                </a:cubicBezTo>
                <a:cubicBezTo>
                  <a:pt x="3103393" y="-43271"/>
                  <a:pt x="3221154" y="13819"/>
                  <a:pt x="3471098" y="0"/>
                </a:cubicBezTo>
                <a:cubicBezTo>
                  <a:pt x="3721043" y="-13819"/>
                  <a:pt x="3847769" y="29546"/>
                  <a:pt x="3957278" y="0"/>
                </a:cubicBezTo>
                <a:cubicBezTo>
                  <a:pt x="3972476" y="227930"/>
                  <a:pt x="3929090" y="417270"/>
                  <a:pt x="3957278" y="593048"/>
                </a:cubicBezTo>
                <a:cubicBezTo>
                  <a:pt x="3985466" y="768826"/>
                  <a:pt x="3914970" y="949932"/>
                  <a:pt x="3957278" y="1126791"/>
                </a:cubicBezTo>
                <a:cubicBezTo>
                  <a:pt x="3999586" y="1303650"/>
                  <a:pt x="3922808" y="1559203"/>
                  <a:pt x="3957278" y="1719839"/>
                </a:cubicBezTo>
                <a:cubicBezTo>
                  <a:pt x="3991748" y="1880475"/>
                  <a:pt x="3921426" y="2031838"/>
                  <a:pt x="3957278" y="2253582"/>
                </a:cubicBezTo>
                <a:cubicBezTo>
                  <a:pt x="3993130" y="2475326"/>
                  <a:pt x="3905723" y="2803522"/>
                  <a:pt x="3957278" y="2965239"/>
                </a:cubicBezTo>
                <a:cubicBezTo>
                  <a:pt x="3816073" y="2988751"/>
                  <a:pt x="3590446" y="2933278"/>
                  <a:pt x="3431525" y="2965239"/>
                </a:cubicBezTo>
                <a:cubicBezTo>
                  <a:pt x="3272604" y="2997200"/>
                  <a:pt x="3091084" y="2911399"/>
                  <a:pt x="2787054" y="2965239"/>
                </a:cubicBezTo>
                <a:cubicBezTo>
                  <a:pt x="2483024" y="3019079"/>
                  <a:pt x="2323098" y="2959053"/>
                  <a:pt x="2182156" y="2965239"/>
                </a:cubicBezTo>
                <a:cubicBezTo>
                  <a:pt x="2041214" y="2971425"/>
                  <a:pt x="1821106" y="2951041"/>
                  <a:pt x="1577258" y="2965239"/>
                </a:cubicBezTo>
                <a:cubicBezTo>
                  <a:pt x="1333410" y="2979437"/>
                  <a:pt x="1311386" y="2955155"/>
                  <a:pt x="1051505" y="2965239"/>
                </a:cubicBezTo>
                <a:cubicBezTo>
                  <a:pt x="791624" y="2975323"/>
                  <a:pt x="733517" y="2921669"/>
                  <a:pt x="565325" y="2965239"/>
                </a:cubicBezTo>
                <a:cubicBezTo>
                  <a:pt x="397133" y="3008809"/>
                  <a:pt x="186022" y="2898687"/>
                  <a:pt x="0" y="2965239"/>
                </a:cubicBezTo>
                <a:cubicBezTo>
                  <a:pt x="-42694" y="2672455"/>
                  <a:pt x="35029" y="2493530"/>
                  <a:pt x="0" y="2342539"/>
                </a:cubicBezTo>
                <a:cubicBezTo>
                  <a:pt x="-35029" y="2191548"/>
                  <a:pt x="48228" y="2034647"/>
                  <a:pt x="0" y="1749491"/>
                </a:cubicBezTo>
                <a:cubicBezTo>
                  <a:pt x="-48228" y="1464335"/>
                  <a:pt x="31866" y="1404302"/>
                  <a:pt x="0" y="1097138"/>
                </a:cubicBezTo>
                <a:cubicBezTo>
                  <a:pt x="-31866" y="789974"/>
                  <a:pt x="45925" y="819498"/>
                  <a:pt x="0" y="563395"/>
                </a:cubicBezTo>
                <a:cubicBezTo>
                  <a:pt x="-45925" y="307292"/>
                  <a:pt x="55899" y="126831"/>
                  <a:pt x="0" y="0"/>
                </a:cubicBezTo>
                <a:close/>
              </a:path>
              <a:path w="3957278" h="2965239" stroke="0" extrusionOk="0">
                <a:moveTo>
                  <a:pt x="0" y="0"/>
                </a:moveTo>
                <a:cubicBezTo>
                  <a:pt x="175935" y="-46769"/>
                  <a:pt x="457719" y="37189"/>
                  <a:pt x="644471" y="0"/>
                </a:cubicBezTo>
                <a:cubicBezTo>
                  <a:pt x="831223" y="-37189"/>
                  <a:pt x="933739" y="37751"/>
                  <a:pt x="1170224" y="0"/>
                </a:cubicBezTo>
                <a:cubicBezTo>
                  <a:pt x="1406709" y="-37751"/>
                  <a:pt x="1494076" y="12128"/>
                  <a:pt x="1775122" y="0"/>
                </a:cubicBezTo>
                <a:cubicBezTo>
                  <a:pt x="2056168" y="-12128"/>
                  <a:pt x="2142984" y="72515"/>
                  <a:pt x="2380020" y="0"/>
                </a:cubicBezTo>
                <a:cubicBezTo>
                  <a:pt x="2617056" y="-72515"/>
                  <a:pt x="2789951" y="22504"/>
                  <a:pt x="2945345" y="0"/>
                </a:cubicBezTo>
                <a:cubicBezTo>
                  <a:pt x="3100740" y="-22504"/>
                  <a:pt x="3291879" y="5179"/>
                  <a:pt x="3431525" y="0"/>
                </a:cubicBezTo>
                <a:cubicBezTo>
                  <a:pt x="3571171" y="-5179"/>
                  <a:pt x="3747911" y="50145"/>
                  <a:pt x="3957278" y="0"/>
                </a:cubicBezTo>
                <a:cubicBezTo>
                  <a:pt x="4021013" y="200765"/>
                  <a:pt x="3950052" y="342355"/>
                  <a:pt x="3957278" y="533743"/>
                </a:cubicBezTo>
                <a:cubicBezTo>
                  <a:pt x="3964504" y="725131"/>
                  <a:pt x="3891839" y="869021"/>
                  <a:pt x="3957278" y="1126791"/>
                </a:cubicBezTo>
                <a:cubicBezTo>
                  <a:pt x="4022717" y="1384561"/>
                  <a:pt x="3897717" y="1576734"/>
                  <a:pt x="3957278" y="1719839"/>
                </a:cubicBezTo>
                <a:cubicBezTo>
                  <a:pt x="4016839" y="1862944"/>
                  <a:pt x="3924973" y="2096897"/>
                  <a:pt x="3957278" y="2342539"/>
                </a:cubicBezTo>
                <a:cubicBezTo>
                  <a:pt x="3989583" y="2588181"/>
                  <a:pt x="3909401" y="2805708"/>
                  <a:pt x="3957278" y="2965239"/>
                </a:cubicBezTo>
                <a:cubicBezTo>
                  <a:pt x="3726611" y="3007540"/>
                  <a:pt x="3549300" y="2961772"/>
                  <a:pt x="3391953" y="2965239"/>
                </a:cubicBezTo>
                <a:cubicBezTo>
                  <a:pt x="3234607" y="2968706"/>
                  <a:pt x="3058652" y="2952619"/>
                  <a:pt x="2905773" y="2965239"/>
                </a:cubicBezTo>
                <a:cubicBezTo>
                  <a:pt x="2752894" y="2977859"/>
                  <a:pt x="2654436" y="2931700"/>
                  <a:pt x="2419593" y="2965239"/>
                </a:cubicBezTo>
                <a:cubicBezTo>
                  <a:pt x="2184750" y="2998778"/>
                  <a:pt x="2173192" y="2924952"/>
                  <a:pt x="1972986" y="2965239"/>
                </a:cubicBezTo>
                <a:cubicBezTo>
                  <a:pt x="1772780" y="3005526"/>
                  <a:pt x="1638559" y="2898905"/>
                  <a:pt x="1407660" y="2965239"/>
                </a:cubicBezTo>
                <a:cubicBezTo>
                  <a:pt x="1176761" y="3031573"/>
                  <a:pt x="1062667" y="2942073"/>
                  <a:pt x="763189" y="2965239"/>
                </a:cubicBezTo>
                <a:cubicBezTo>
                  <a:pt x="463711" y="2988405"/>
                  <a:pt x="372464" y="2892283"/>
                  <a:pt x="0" y="2965239"/>
                </a:cubicBezTo>
                <a:cubicBezTo>
                  <a:pt x="-7512" y="2825867"/>
                  <a:pt x="46153" y="2684407"/>
                  <a:pt x="0" y="2461148"/>
                </a:cubicBezTo>
                <a:cubicBezTo>
                  <a:pt x="-46153" y="2237889"/>
                  <a:pt x="27520" y="2157908"/>
                  <a:pt x="0" y="1927405"/>
                </a:cubicBezTo>
                <a:cubicBezTo>
                  <a:pt x="-27520" y="1696902"/>
                  <a:pt x="41015" y="1519559"/>
                  <a:pt x="0" y="1334358"/>
                </a:cubicBezTo>
                <a:cubicBezTo>
                  <a:pt x="-41015" y="1149157"/>
                  <a:pt x="45413" y="928650"/>
                  <a:pt x="0" y="770962"/>
                </a:cubicBezTo>
                <a:cubicBezTo>
                  <a:pt x="-45413" y="613274"/>
                  <a:pt x="63597" y="326847"/>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91440" tIns="45720" rIns="91440" bIns="45720" rtlCol="0" anchor="ctr">
            <a:noAutofit/>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Thúc đẩy và liên kết </a:t>
            </a:r>
            <a:r>
              <a:rPr kumimoji="0" lang="vi-VN" sz="1800" b="0" i="0" u="none" strike="noStrike" kern="1200" cap="none" spc="0" normalizeH="0" baseline="0" noProof="0">
                <a:ln>
                  <a:noFill/>
                </a:ln>
                <a:solidFill>
                  <a:srgbClr val="7030A0"/>
                </a:solidFill>
                <a:effectLst/>
                <a:uLnTx/>
                <a:uFillTx/>
                <a:latin typeface="#9Slide03 SFU Futura_03" panose="00000400000000000000" pitchFamily="2" charset="0"/>
                <a:ea typeface="+mn-ea"/>
                <a:cs typeface="Tahoma" panose="020B0604030504040204" pitchFamily="34" charset="0"/>
                <a:sym typeface="Arial"/>
              </a:rPr>
              <a:t>các hoạt động nghiên cứu, ứng dụng, phát triển công nghệ cao; </a:t>
            </a:r>
            <a:r>
              <a:rPr kumimoji="0" lang="vi-VN" sz="18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đào tạo </a:t>
            </a:r>
            <a:r>
              <a:rPr kumimoji="0" lang="vi-VN" sz="1800" b="0" i="0" u="none" strike="noStrike" kern="1200" cap="none" spc="0" normalizeH="0" baseline="0" noProof="0">
                <a:ln>
                  <a:noFill/>
                </a:ln>
                <a:solidFill>
                  <a:srgbClr val="7030A0"/>
                </a:solidFill>
                <a:effectLst/>
                <a:uLnTx/>
                <a:uFillTx/>
                <a:latin typeface="#9Slide03 SFU Futura_03" panose="00000400000000000000" pitchFamily="2" charset="0"/>
                <a:ea typeface="+mn-ea"/>
                <a:cs typeface="Tahoma" panose="020B0604030504040204" pitchFamily="34" charset="0"/>
                <a:sym typeface="Arial"/>
              </a:rPr>
              <a:t>nguồn nhân lực công nghệ cao; </a:t>
            </a:r>
            <a:r>
              <a:rPr kumimoji="0" lang="vi-VN" sz="18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thu hút </a:t>
            </a:r>
            <a:r>
              <a:rPr kumimoji="0" lang="vi-VN" sz="1800" b="0" i="0" u="none" strike="noStrike" kern="1200" cap="none" spc="0" normalizeH="0" baseline="0" noProof="0">
                <a:ln>
                  <a:noFill/>
                </a:ln>
                <a:solidFill>
                  <a:srgbClr val="7030A0"/>
                </a:solidFill>
                <a:effectLst/>
                <a:uLnTx/>
                <a:uFillTx/>
                <a:latin typeface="#9Slide03 SFU Futura_03" panose="00000400000000000000" pitchFamily="2" charset="0"/>
                <a:ea typeface="+mn-ea"/>
                <a:cs typeface="Tahoma" panose="020B0604030504040204" pitchFamily="34" charset="0"/>
                <a:sym typeface="Arial"/>
              </a:rPr>
              <a:t>các nguồn lực trong và ngoài nước để thúc đẩy hoạt động sản xuất với trình độ công nghệ cao;...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extLst>
              <a:ext uri="{FF2B5EF4-FFF2-40B4-BE49-F238E27FC236}">
                <a16:creationId xmlns:a16="http://schemas.microsoft.com/office/drawing/2014/main" id="{C993B9AE-1297-61E0-2E60-91A21B0DDC09}"/>
              </a:ext>
            </a:extLst>
          </p:cNvPr>
          <p:cNvPicPr>
            <a:picLocks noChangeAspect="1"/>
          </p:cNvPicPr>
          <p:nvPr/>
        </p:nvPicPr>
        <p:blipFill rotWithShape="1">
          <a:blip r:embed="rId2"/>
          <a:srcRect r="16046"/>
          <a:stretch/>
        </p:blipFill>
        <p:spPr>
          <a:xfrm>
            <a:off x="4361421" y="604868"/>
            <a:ext cx="4340409" cy="3872674"/>
          </a:xfrm>
          <a:prstGeom prst="rect">
            <a:avLst/>
          </a:prstGeom>
        </p:spPr>
      </p:pic>
    </p:spTree>
    <p:extLst>
      <p:ext uri="{BB962C8B-B14F-4D97-AF65-F5344CB8AC3E}">
        <p14:creationId xmlns:p14="http://schemas.microsoft.com/office/powerpoint/2010/main" val="266852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EC"/>
        </a:solidFill>
        <a:effectLst/>
      </p:bgPr>
    </p:bg>
    <p:spTree>
      <p:nvGrpSpPr>
        <p:cNvPr id="1" name="Shape 1402"/>
        <p:cNvGrpSpPr/>
        <p:nvPr/>
      </p:nvGrpSpPr>
      <p:grpSpPr>
        <a:xfrm>
          <a:off x="0" y="0"/>
          <a:ext cx="0" cy="0"/>
          <a:chOff x="0" y="0"/>
          <a:chExt cx="0" cy="0"/>
        </a:xfrm>
      </p:grpSpPr>
      <p:sp>
        <p:nvSpPr>
          <p:cNvPr id="6" name="Google Shape;1411;p43">
            <a:extLst>
              <a:ext uri="{FF2B5EF4-FFF2-40B4-BE49-F238E27FC236}">
                <a16:creationId xmlns:a16="http://schemas.microsoft.com/office/drawing/2014/main" id="{AE9A4BD0-2EB8-699E-D9AD-08082223646A}"/>
              </a:ext>
            </a:extLst>
          </p:cNvPr>
          <p:cNvSpPr txBox="1">
            <a:spLocks/>
          </p:cNvSpPr>
          <p:nvPr/>
        </p:nvSpPr>
        <p:spPr>
          <a:xfrm>
            <a:off x="812948" y="3171632"/>
            <a:ext cx="2332425" cy="1414615"/>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lgn="just"/>
            <a:r>
              <a:rPr lang="vi-VN" sz="2000">
                <a:solidFill>
                  <a:srgbClr val="0070C0"/>
                </a:solidFill>
                <a:latin typeface="#9Slide03 SFU Futura_03" panose="00000400000000000000" pitchFamily="2" charset="0"/>
              </a:rPr>
              <a:t>Hạ tầng kĩ thuật và dịch vụ đáp ứng yêu cầu của hoạt động nghiên cứu</a:t>
            </a:r>
          </a:p>
        </p:txBody>
      </p:sp>
      <p:sp>
        <p:nvSpPr>
          <p:cNvPr id="20" name="Google Shape;1409;p43">
            <a:extLst>
              <a:ext uri="{FF2B5EF4-FFF2-40B4-BE49-F238E27FC236}">
                <a16:creationId xmlns:a16="http://schemas.microsoft.com/office/drawing/2014/main" id="{B69E78EB-CFB0-9D69-FCF0-82E710671024}"/>
              </a:ext>
            </a:extLst>
          </p:cNvPr>
          <p:cNvSpPr txBox="1">
            <a:spLocks/>
          </p:cNvSpPr>
          <p:nvPr/>
        </p:nvSpPr>
        <p:spPr>
          <a:xfrm>
            <a:off x="6282314" y="3145635"/>
            <a:ext cx="2597346" cy="1107497"/>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lgn="ctr"/>
            <a:r>
              <a:rPr lang="vi-VN" sz="2000">
                <a:latin typeface="#9Slide03 SFU Futura_03" panose="00000400000000000000" pitchFamily="2" charset="0"/>
              </a:rPr>
              <a:t>Sản phẩm công nghệ cao được khuyến khích phát triển </a:t>
            </a:r>
            <a:endParaRPr lang="en-US" sz="2000">
              <a:latin typeface="#9Slide03 SFU Futura_03" panose="00000400000000000000" pitchFamily="2" charset="0"/>
            </a:endParaRPr>
          </a:p>
        </p:txBody>
      </p:sp>
      <p:sp>
        <p:nvSpPr>
          <p:cNvPr id="18" name="Google Shape;1409;p43">
            <a:extLst>
              <a:ext uri="{FF2B5EF4-FFF2-40B4-BE49-F238E27FC236}">
                <a16:creationId xmlns:a16="http://schemas.microsoft.com/office/drawing/2014/main" id="{E93802BB-1113-9EB4-27D2-11530DEC8EEA}"/>
              </a:ext>
            </a:extLst>
          </p:cNvPr>
          <p:cNvSpPr txBox="1">
            <a:spLocks/>
          </p:cNvSpPr>
          <p:nvPr/>
        </p:nvSpPr>
        <p:spPr>
          <a:xfrm>
            <a:off x="6242774" y="2024535"/>
            <a:ext cx="2748103" cy="718084"/>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r>
              <a:rPr lang="vi-VN" sz="2000">
                <a:latin typeface="#9Slide03 SFU Futura_03" panose="00000400000000000000" pitchFamily="2" charset="0"/>
              </a:rPr>
              <a:t>Tập trung đầu tư phát triển công nghệ cao </a:t>
            </a:r>
            <a:endParaRPr lang="en-US" sz="2000">
              <a:latin typeface="#9Slide03 SFU Futura_03" panose="00000400000000000000" pitchFamily="2" charset="0"/>
            </a:endParaRPr>
          </a:p>
        </p:txBody>
      </p:sp>
      <p:sp>
        <p:nvSpPr>
          <p:cNvPr id="16" name="Google Shape;1409;p43">
            <a:extLst>
              <a:ext uri="{FF2B5EF4-FFF2-40B4-BE49-F238E27FC236}">
                <a16:creationId xmlns:a16="http://schemas.microsoft.com/office/drawing/2014/main" id="{C0577F58-6FFE-6390-8E33-5EE3CA9EC403}"/>
              </a:ext>
            </a:extLst>
          </p:cNvPr>
          <p:cNvSpPr txBox="1">
            <a:spLocks/>
          </p:cNvSpPr>
          <p:nvPr/>
        </p:nvSpPr>
        <p:spPr>
          <a:xfrm>
            <a:off x="6192695" y="1036054"/>
            <a:ext cx="2848262" cy="704747"/>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r>
              <a:rPr lang="en-US" sz="2000">
                <a:latin typeface="#9Slide03 SFU Futura_03" panose="00000400000000000000" pitchFamily="2" charset="0"/>
              </a:rPr>
              <a:t>Có nhân lực và đội ngũ quản lí chuyên nghiệp.</a:t>
            </a:r>
          </a:p>
        </p:txBody>
      </p:sp>
      <p:sp>
        <p:nvSpPr>
          <p:cNvPr id="1409" name="Google Shape;1409;p43"/>
          <p:cNvSpPr txBox="1">
            <a:spLocks noGrp="1"/>
          </p:cNvSpPr>
          <p:nvPr>
            <p:ph type="subTitle" idx="2"/>
          </p:nvPr>
        </p:nvSpPr>
        <p:spPr>
          <a:xfrm>
            <a:off x="826063" y="828088"/>
            <a:ext cx="2332425" cy="1022162"/>
          </a:xfrm>
          <a:prstGeom prst="rect">
            <a:avLst/>
          </a:prstGeom>
          <a:ln>
            <a:solidFill>
              <a:schemeClr val="accent1"/>
            </a:solid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a:solidFill>
                  <a:srgbClr val="0070C0"/>
                </a:solidFill>
                <a:latin typeface="#9Slide03 SFU Futura_03" panose="00000400000000000000" pitchFamily="2" charset="0"/>
              </a:rPr>
              <a:t>Có ranh giới rõ ràng, quy mô diện tích thích hợp</a:t>
            </a:r>
            <a:endParaRPr sz="2000">
              <a:solidFill>
                <a:srgbClr val="0070C0"/>
              </a:solidFill>
              <a:latin typeface="#9Slide03 SFU Futura_03" panose="00000400000000000000" pitchFamily="2" charset="0"/>
            </a:endParaRPr>
          </a:p>
        </p:txBody>
      </p:sp>
      <p:sp>
        <p:nvSpPr>
          <p:cNvPr id="1411" name="Google Shape;1411;p43"/>
          <p:cNvSpPr txBox="1">
            <a:spLocks noGrp="1"/>
          </p:cNvSpPr>
          <p:nvPr>
            <p:ph type="subTitle" idx="4"/>
          </p:nvPr>
        </p:nvSpPr>
        <p:spPr>
          <a:xfrm>
            <a:off x="826063" y="2112925"/>
            <a:ext cx="2217361" cy="741979"/>
          </a:xfrm>
          <a:prstGeom prst="rect">
            <a:avLst/>
          </a:prstGeom>
          <a:ln>
            <a:solidFill>
              <a:schemeClr val="accent1"/>
            </a:solidFill>
          </a:ln>
        </p:spPr>
        <p:txBody>
          <a:bodyPr spcFirstLastPara="1" wrap="square" lIns="91425" tIns="91425" rIns="91425" bIns="91425" anchor="t" anchorCtr="0">
            <a:noAutofit/>
          </a:bodyPr>
          <a:lstStyle/>
          <a:p>
            <a:pPr marL="0" lvl="0" indent="0" algn="just" rtl="0">
              <a:spcBef>
                <a:spcPts val="0"/>
              </a:spcBef>
              <a:spcAft>
                <a:spcPts val="0"/>
              </a:spcAft>
              <a:buNone/>
            </a:pPr>
            <a:r>
              <a:rPr lang="vi-VN" sz="2000">
                <a:solidFill>
                  <a:srgbClr val="0070C0"/>
                </a:solidFill>
                <a:latin typeface="#9Slide03 SFU Futura_03" panose="00000400000000000000" pitchFamily="2" charset="0"/>
              </a:rPr>
              <a:t>Địa điểm thuận lợi về giao thông</a:t>
            </a:r>
          </a:p>
        </p:txBody>
      </p:sp>
      <p:pic>
        <p:nvPicPr>
          <p:cNvPr id="1412" name="Google Shape;1412;p43"/>
          <p:cNvPicPr preferRelativeResize="0">
            <a:picLocks noGrp="1"/>
          </p:cNvPicPr>
          <p:nvPr>
            <p:ph type="pic" idx="9"/>
          </p:nvPr>
        </p:nvPicPr>
        <p:blipFill rotWithShape="1">
          <a:blip r:embed="rId3">
            <a:alphaModFix/>
          </a:blip>
          <a:srcRect l="16667" r="16661"/>
          <a:stretch/>
        </p:blipFill>
        <p:spPr>
          <a:xfrm>
            <a:off x="3267011" y="1078727"/>
            <a:ext cx="2609700" cy="2609700"/>
          </a:xfrm>
          <a:prstGeom prst="roundRect">
            <a:avLst>
              <a:gd name="adj" fmla="val 16667"/>
            </a:avLst>
          </a:prstGeom>
        </p:spPr>
      </p:pic>
      <p:grpSp>
        <p:nvGrpSpPr>
          <p:cNvPr id="1413" name="Google Shape;1413;p43"/>
          <p:cNvGrpSpPr/>
          <p:nvPr/>
        </p:nvGrpSpPr>
        <p:grpSpPr>
          <a:xfrm>
            <a:off x="-23166" y="3481162"/>
            <a:ext cx="778172" cy="1218163"/>
            <a:chOff x="3113425" y="3347900"/>
            <a:chExt cx="511350" cy="800475"/>
          </a:xfrm>
        </p:grpSpPr>
        <p:sp>
          <p:nvSpPr>
            <p:cNvPr id="1414" name="Google Shape;1414;p43"/>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3"/>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3"/>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3"/>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3"/>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3"/>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3"/>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3"/>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3"/>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3"/>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3"/>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3"/>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3"/>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3"/>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3"/>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3"/>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3"/>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3"/>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3"/>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3"/>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3"/>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3"/>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3"/>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3"/>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3"/>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A5D6DDD9-E61C-948F-C4D8-BF7175B887EC}"/>
              </a:ext>
            </a:extLst>
          </p:cNvPr>
          <p:cNvSpPr/>
          <p:nvPr/>
        </p:nvSpPr>
        <p:spPr>
          <a:xfrm>
            <a:off x="3169468" y="260472"/>
            <a:ext cx="2515715" cy="362239"/>
          </a:xfrm>
          <a:prstGeom prst="roundRect">
            <a:avLst>
              <a:gd name="adj" fmla="val 44729"/>
            </a:avLst>
          </a:prstGeom>
        </p:spPr>
        <p:txBody>
          <a:bodyPr vert="horz" lIns="91440" tIns="45720" rIns="91440" bIns="45720" rtlCol="0" anchor="ctr">
            <a:noAutofit/>
          </a:bodyPr>
          <a:lstStyle/>
          <a:p>
            <a:pPr algn="ctr">
              <a:buClrTx/>
              <a:defRPr/>
            </a:pPr>
            <a:r>
              <a:rPr lang="en-US" sz="3600" b="1" kern="1200">
                <a:solidFill>
                  <a:srgbClr val="FF0066"/>
                </a:solidFill>
                <a:latin typeface="#9Slide07 SVNBango" panose="02000000000000000000" pitchFamily="2" charset="0"/>
                <a:ea typeface="Cambria" panose="02040503050406030204" pitchFamily="18" charset="0"/>
              </a:rPr>
              <a:t>Đặc điểm</a:t>
            </a:r>
          </a:p>
        </p:txBody>
      </p:sp>
      <p:sp>
        <p:nvSpPr>
          <p:cNvPr id="5" name="Google Shape;1410;p43">
            <a:extLst>
              <a:ext uri="{FF2B5EF4-FFF2-40B4-BE49-F238E27FC236}">
                <a16:creationId xmlns:a16="http://schemas.microsoft.com/office/drawing/2014/main" id="{F053D413-AF05-3B0F-E2FC-3E28E495664E}"/>
              </a:ext>
            </a:extLst>
          </p:cNvPr>
          <p:cNvSpPr txBox="1">
            <a:spLocks/>
          </p:cNvSpPr>
          <p:nvPr/>
        </p:nvSpPr>
        <p:spPr>
          <a:xfrm>
            <a:off x="1700757" y="2926488"/>
            <a:ext cx="467972" cy="384794"/>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t>03 </a:t>
            </a:r>
          </a:p>
        </p:txBody>
      </p:sp>
      <p:sp>
        <p:nvSpPr>
          <p:cNvPr id="15" name="Google Shape;1408;p43">
            <a:extLst>
              <a:ext uri="{FF2B5EF4-FFF2-40B4-BE49-F238E27FC236}">
                <a16:creationId xmlns:a16="http://schemas.microsoft.com/office/drawing/2014/main" id="{1B84B8D6-C7C7-490B-3AC6-C47030D8C1C0}"/>
              </a:ext>
            </a:extLst>
          </p:cNvPr>
          <p:cNvSpPr txBox="1">
            <a:spLocks/>
          </p:cNvSpPr>
          <p:nvPr/>
        </p:nvSpPr>
        <p:spPr>
          <a:xfrm>
            <a:off x="7290116" y="752320"/>
            <a:ext cx="519665" cy="388200"/>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0070C0"/>
                </a:solidFill>
              </a:rPr>
              <a:t>04</a:t>
            </a:r>
          </a:p>
        </p:txBody>
      </p:sp>
      <p:sp>
        <p:nvSpPr>
          <p:cNvPr id="17" name="Google Shape;1408;p43">
            <a:extLst>
              <a:ext uri="{FF2B5EF4-FFF2-40B4-BE49-F238E27FC236}">
                <a16:creationId xmlns:a16="http://schemas.microsoft.com/office/drawing/2014/main" id="{53117A24-6B4C-8EFB-63D8-B4798CB3A0CC}"/>
              </a:ext>
            </a:extLst>
          </p:cNvPr>
          <p:cNvSpPr txBox="1">
            <a:spLocks/>
          </p:cNvSpPr>
          <p:nvPr/>
        </p:nvSpPr>
        <p:spPr>
          <a:xfrm>
            <a:off x="7331103" y="1850250"/>
            <a:ext cx="494580" cy="388200"/>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0070C0"/>
                </a:solidFill>
              </a:rPr>
              <a:t>05</a:t>
            </a:r>
          </a:p>
        </p:txBody>
      </p:sp>
      <p:sp>
        <p:nvSpPr>
          <p:cNvPr id="19" name="Google Shape;1408;p43">
            <a:extLst>
              <a:ext uri="{FF2B5EF4-FFF2-40B4-BE49-F238E27FC236}">
                <a16:creationId xmlns:a16="http://schemas.microsoft.com/office/drawing/2014/main" id="{F9CD4AC2-FAA7-C52B-A3A4-B275E38C57F7}"/>
              </a:ext>
            </a:extLst>
          </p:cNvPr>
          <p:cNvSpPr txBox="1">
            <a:spLocks/>
          </p:cNvSpPr>
          <p:nvPr/>
        </p:nvSpPr>
        <p:spPr>
          <a:xfrm>
            <a:off x="7331103" y="2852068"/>
            <a:ext cx="494580" cy="388200"/>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lgn="just"/>
            <a:r>
              <a:rPr lang="en">
                <a:solidFill>
                  <a:srgbClr val="0070C0"/>
                </a:solidFill>
              </a:rPr>
              <a:t>06</a:t>
            </a:r>
          </a:p>
        </p:txBody>
      </p:sp>
      <p:sp>
        <p:nvSpPr>
          <p:cNvPr id="1408" name="Google Shape;1408;p43"/>
          <p:cNvSpPr txBox="1">
            <a:spLocks noGrp="1"/>
          </p:cNvSpPr>
          <p:nvPr>
            <p:ph type="subTitle" idx="1"/>
          </p:nvPr>
        </p:nvSpPr>
        <p:spPr>
          <a:xfrm>
            <a:off x="1669774" y="647855"/>
            <a:ext cx="576418" cy="314253"/>
          </a:xfrm>
          <a:prstGeom prst="rect">
            <a:avLst/>
          </a:prstGeom>
          <a:solidFill>
            <a:schemeClr val="accent3">
              <a:lumMod val="60000"/>
              <a:lumOff val="4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9Slide03 SFU Futura_05" panose="00000800000000000000" pitchFamily="2" charset="0"/>
              </a:rPr>
              <a:t>01</a:t>
            </a:r>
            <a:endParaRPr>
              <a:latin typeface="#9Slide03 SFU Futura_05" panose="00000800000000000000" pitchFamily="2" charset="0"/>
            </a:endParaRPr>
          </a:p>
        </p:txBody>
      </p:sp>
      <p:sp>
        <p:nvSpPr>
          <p:cNvPr id="1410" name="Google Shape;1410;p43"/>
          <p:cNvSpPr txBox="1">
            <a:spLocks noGrp="1"/>
          </p:cNvSpPr>
          <p:nvPr>
            <p:ph type="subTitle" idx="3"/>
          </p:nvPr>
        </p:nvSpPr>
        <p:spPr>
          <a:xfrm>
            <a:off x="1728784" y="1905208"/>
            <a:ext cx="526982" cy="333242"/>
          </a:xfrm>
          <a:prstGeom prst="rect">
            <a:avLst/>
          </a:prstGeom>
          <a:solidFill>
            <a:schemeClr val="accent3">
              <a:lumMod val="60000"/>
              <a:lumOff val="40000"/>
            </a:schemeClr>
          </a:solidFill>
        </p:spPr>
        <p:txBody>
          <a:bodyPr spcFirstLastPara="1" wrap="square" lIns="91425" tIns="91425" rIns="91425" bIns="91425" anchor="b" anchorCtr="0">
            <a:noAutofit/>
          </a:bodyPr>
          <a:lstStyle/>
          <a:p>
            <a:pPr marL="0" lvl="0" indent="0" algn="r" rtl="0">
              <a:spcBef>
                <a:spcPts val="0"/>
              </a:spcBef>
              <a:spcAft>
                <a:spcPts val="0"/>
              </a:spcAft>
              <a:buNone/>
            </a:pPr>
            <a:r>
              <a:rPr lang="en">
                <a:latin typeface="#9Slide03 SFU Futura_05" panose="00000800000000000000" pitchFamily="2" charset="0"/>
              </a:rPr>
              <a:t>02 </a:t>
            </a:r>
            <a:endParaRPr>
              <a:latin typeface="#9Slide03 SFU Futura_05" panose="000008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05DCA7-56FB-E071-925B-F4F63719A7EB}"/>
              </a:ext>
            </a:extLst>
          </p:cNvPr>
          <p:cNvPicPr>
            <a:picLocks noChangeAspect="1"/>
          </p:cNvPicPr>
          <p:nvPr/>
        </p:nvPicPr>
        <p:blipFill>
          <a:blip r:embed="rId2"/>
          <a:stretch>
            <a:fillRect/>
          </a:stretch>
        </p:blipFill>
        <p:spPr>
          <a:xfrm>
            <a:off x="5718037" y="56984"/>
            <a:ext cx="3331873" cy="5143500"/>
          </a:xfrm>
          <a:prstGeom prst="rect">
            <a:avLst/>
          </a:prstGeom>
        </p:spPr>
      </p:pic>
      <p:sp>
        <p:nvSpPr>
          <p:cNvPr id="7" name="Cloud 6">
            <a:extLst>
              <a:ext uri="{FF2B5EF4-FFF2-40B4-BE49-F238E27FC236}">
                <a16:creationId xmlns:a16="http://schemas.microsoft.com/office/drawing/2014/main" id="{05A7CA66-8D45-4C14-2D00-62A9E75E94C7}"/>
              </a:ext>
            </a:extLst>
          </p:cNvPr>
          <p:cNvSpPr/>
          <p:nvPr/>
        </p:nvSpPr>
        <p:spPr>
          <a:xfrm>
            <a:off x="866691" y="1280160"/>
            <a:ext cx="4150581" cy="2401294"/>
          </a:xfrm>
          <a:prstGeom prst="cloud">
            <a:avLst/>
          </a:prstGeom>
          <a:solidFill>
            <a:srgbClr val="B9FD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9Slide03 SFU Futura_03" panose="00000400000000000000" pitchFamily="2" charset="0"/>
              </a:rPr>
              <a:t>Quan sát Hình 16, em hãy xác định các khu công nghệ cao của nước ta?</a:t>
            </a:r>
          </a:p>
        </p:txBody>
      </p:sp>
      <p:sp>
        <p:nvSpPr>
          <p:cNvPr id="3" name="Rectangle 2">
            <a:extLst>
              <a:ext uri="{FF2B5EF4-FFF2-40B4-BE49-F238E27FC236}">
                <a16:creationId xmlns:a16="http://schemas.microsoft.com/office/drawing/2014/main" id="{3331B22C-34FD-CEEE-E507-AD2D618E94EE}"/>
              </a:ext>
            </a:extLst>
          </p:cNvPr>
          <p:cNvSpPr/>
          <p:nvPr/>
        </p:nvSpPr>
        <p:spPr>
          <a:xfrm>
            <a:off x="6631388" y="715617"/>
            <a:ext cx="127221" cy="15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16BD73-ED18-B74A-373D-5CADA665900E}"/>
              </a:ext>
            </a:extLst>
          </p:cNvPr>
          <p:cNvSpPr/>
          <p:nvPr/>
        </p:nvSpPr>
        <p:spPr>
          <a:xfrm>
            <a:off x="6982571" y="3681454"/>
            <a:ext cx="127221" cy="15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83B646-370D-7917-4830-8DDD7B128AD7}"/>
              </a:ext>
            </a:extLst>
          </p:cNvPr>
          <p:cNvSpPr/>
          <p:nvPr/>
        </p:nvSpPr>
        <p:spPr>
          <a:xfrm>
            <a:off x="7353493" y="2260820"/>
            <a:ext cx="127221" cy="15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5427F8-F1BA-489B-6F46-90D8042F234B}"/>
              </a:ext>
            </a:extLst>
          </p:cNvPr>
          <p:cNvSpPr/>
          <p:nvPr/>
        </p:nvSpPr>
        <p:spPr>
          <a:xfrm>
            <a:off x="7109792" y="3760967"/>
            <a:ext cx="127221" cy="15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3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354283" y="482687"/>
            <a:ext cx="3822186" cy="846051"/>
          </a:xfrm>
          <a:prstGeom prst="roundRect">
            <a:avLst>
              <a:gd name="adj" fmla="val 44729"/>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2800" b="1" kern="1200">
                <a:solidFill>
                  <a:srgbClr val="FF0066"/>
                </a:solidFill>
                <a:latin typeface="#9Slide07 SVNBango" panose="02000000000000000000" pitchFamily="2" charset="0"/>
                <a:ea typeface="Cambria" panose="02040503050406030204" pitchFamily="18" charset="0"/>
              </a:rPr>
              <a:t>TÌNH HÌNH PHÁT TRIỂN VÀ PHÂN BỐ</a:t>
            </a:r>
            <a:endParaRPr kumimoji="0" lang="en-US" sz="2800" b="1" i="0" u="none" strike="noStrike" kern="1200" cap="none" spc="0" normalizeH="0" baseline="0" noProof="0">
              <a:ln>
                <a:noFill/>
              </a:ln>
              <a:solidFill>
                <a:srgbClr val="FF0066"/>
              </a:solidFill>
              <a:effectLst/>
              <a:uLnTx/>
              <a:uFillTx/>
              <a:latin typeface="#9Slide07 SVNBango" panose="02000000000000000000" pitchFamily="2" charset="0"/>
              <a:ea typeface="Cambria" panose="02040503050406030204" pitchFamily="18" charset="0"/>
              <a:cs typeface="Arial"/>
              <a:sym typeface="Aria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207888" y="1796083"/>
            <a:ext cx="3957278" cy="2965239"/>
          </a:xfrm>
          <a:custGeom>
            <a:avLst/>
            <a:gdLst>
              <a:gd name="connsiteX0" fmla="*/ 0 w 3957278"/>
              <a:gd name="connsiteY0" fmla="*/ 0 h 2965239"/>
              <a:gd name="connsiteX1" fmla="*/ 525753 w 3957278"/>
              <a:gd name="connsiteY1" fmla="*/ 0 h 2965239"/>
              <a:gd name="connsiteX2" fmla="*/ 1091078 w 3957278"/>
              <a:gd name="connsiteY2" fmla="*/ 0 h 2965239"/>
              <a:gd name="connsiteX3" fmla="*/ 1735549 w 3957278"/>
              <a:gd name="connsiteY3" fmla="*/ 0 h 2965239"/>
              <a:gd name="connsiteX4" fmla="*/ 2300874 w 3957278"/>
              <a:gd name="connsiteY4" fmla="*/ 0 h 2965239"/>
              <a:gd name="connsiteX5" fmla="*/ 2905773 w 3957278"/>
              <a:gd name="connsiteY5" fmla="*/ 0 h 2965239"/>
              <a:gd name="connsiteX6" fmla="*/ 3471098 w 3957278"/>
              <a:gd name="connsiteY6" fmla="*/ 0 h 2965239"/>
              <a:gd name="connsiteX7" fmla="*/ 3957278 w 3957278"/>
              <a:gd name="connsiteY7" fmla="*/ 0 h 2965239"/>
              <a:gd name="connsiteX8" fmla="*/ 3957278 w 3957278"/>
              <a:gd name="connsiteY8" fmla="*/ 593048 h 2965239"/>
              <a:gd name="connsiteX9" fmla="*/ 3957278 w 3957278"/>
              <a:gd name="connsiteY9" fmla="*/ 1126791 h 2965239"/>
              <a:gd name="connsiteX10" fmla="*/ 3957278 w 3957278"/>
              <a:gd name="connsiteY10" fmla="*/ 1719839 h 2965239"/>
              <a:gd name="connsiteX11" fmla="*/ 3957278 w 3957278"/>
              <a:gd name="connsiteY11" fmla="*/ 2253582 h 2965239"/>
              <a:gd name="connsiteX12" fmla="*/ 3957278 w 3957278"/>
              <a:gd name="connsiteY12" fmla="*/ 2965239 h 2965239"/>
              <a:gd name="connsiteX13" fmla="*/ 3431525 w 3957278"/>
              <a:gd name="connsiteY13" fmla="*/ 2965239 h 2965239"/>
              <a:gd name="connsiteX14" fmla="*/ 2787054 w 3957278"/>
              <a:gd name="connsiteY14" fmla="*/ 2965239 h 2965239"/>
              <a:gd name="connsiteX15" fmla="*/ 2182156 w 3957278"/>
              <a:gd name="connsiteY15" fmla="*/ 2965239 h 2965239"/>
              <a:gd name="connsiteX16" fmla="*/ 1577258 w 3957278"/>
              <a:gd name="connsiteY16" fmla="*/ 2965239 h 2965239"/>
              <a:gd name="connsiteX17" fmla="*/ 1051505 w 3957278"/>
              <a:gd name="connsiteY17" fmla="*/ 2965239 h 2965239"/>
              <a:gd name="connsiteX18" fmla="*/ 565325 w 3957278"/>
              <a:gd name="connsiteY18" fmla="*/ 2965239 h 2965239"/>
              <a:gd name="connsiteX19" fmla="*/ 0 w 3957278"/>
              <a:gd name="connsiteY19" fmla="*/ 2965239 h 2965239"/>
              <a:gd name="connsiteX20" fmla="*/ 0 w 3957278"/>
              <a:gd name="connsiteY20" fmla="*/ 2342539 h 2965239"/>
              <a:gd name="connsiteX21" fmla="*/ 0 w 3957278"/>
              <a:gd name="connsiteY21" fmla="*/ 1749491 h 2965239"/>
              <a:gd name="connsiteX22" fmla="*/ 0 w 3957278"/>
              <a:gd name="connsiteY22" fmla="*/ 1097138 h 2965239"/>
              <a:gd name="connsiteX23" fmla="*/ 0 w 3957278"/>
              <a:gd name="connsiteY23" fmla="*/ 563395 h 2965239"/>
              <a:gd name="connsiteX24" fmla="*/ 0 w 3957278"/>
              <a:gd name="connsiteY24" fmla="*/ 0 h 29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7278" h="2965239" fill="none" extrusionOk="0">
                <a:moveTo>
                  <a:pt x="0" y="0"/>
                </a:moveTo>
                <a:cubicBezTo>
                  <a:pt x="201673" y="-35223"/>
                  <a:pt x="359883" y="21364"/>
                  <a:pt x="525753" y="0"/>
                </a:cubicBezTo>
                <a:cubicBezTo>
                  <a:pt x="691623" y="-21364"/>
                  <a:pt x="816078" y="55749"/>
                  <a:pt x="1091078" y="0"/>
                </a:cubicBezTo>
                <a:cubicBezTo>
                  <a:pt x="1366078" y="-55749"/>
                  <a:pt x="1458197" y="34886"/>
                  <a:pt x="1735549" y="0"/>
                </a:cubicBezTo>
                <a:cubicBezTo>
                  <a:pt x="2012901" y="-34886"/>
                  <a:pt x="2041205" y="12483"/>
                  <a:pt x="2300874" y="0"/>
                </a:cubicBezTo>
                <a:cubicBezTo>
                  <a:pt x="2560543" y="-12483"/>
                  <a:pt x="2708153" y="43271"/>
                  <a:pt x="2905773" y="0"/>
                </a:cubicBezTo>
                <a:cubicBezTo>
                  <a:pt x="3103393" y="-43271"/>
                  <a:pt x="3221154" y="13819"/>
                  <a:pt x="3471098" y="0"/>
                </a:cubicBezTo>
                <a:cubicBezTo>
                  <a:pt x="3721043" y="-13819"/>
                  <a:pt x="3847769" y="29546"/>
                  <a:pt x="3957278" y="0"/>
                </a:cubicBezTo>
                <a:cubicBezTo>
                  <a:pt x="3972476" y="227930"/>
                  <a:pt x="3929090" y="417270"/>
                  <a:pt x="3957278" y="593048"/>
                </a:cubicBezTo>
                <a:cubicBezTo>
                  <a:pt x="3985466" y="768826"/>
                  <a:pt x="3914970" y="949932"/>
                  <a:pt x="3957278" y="1126791"/>
                </a:cubicBezTo>
                <a:cubicBezTo>
                  <a:pt x="3999586" y="1303650"/>
                  <a:pt x="3922808" y="1559203"/>
                  <a:pt x="3957278" y="1719839"/>
                </a:cubicBezTo>
                <a:cubicBezTo>
                  <a:pt x="3991748" y="1880475"/>
                  <a:pt x="3921426" y="2031838"/>
                  <a:pt x="3957278" y="2253582"/>
                </a:cubicBezTo>
                <a:cubicBezTo>
                  <a:pt x="3993130" y="2475326"/>
                  <a:pt x="3905723" y="2803522"/>
                  <a:pt x="3957278" y="2965239"/>
                </a:cubicBezTo>
                <a:cubicBezTo>
                  <a:pt x="3816073" y="2988751"/>
                  <a:pt x="3590446" y="2933278"/>
                  <a:pt x="3431525" y="2965239"/>
                </a:cubicBezTo>
                <a:cubicBezTo>
                  <a:pt x="3272604" y="2997200"/>
                  <a:pt x="3091084" y="2911399"/>
                  <a:pt x="2787054" y="2965239"/>
                </a:cubicBezTo>
                <a:cubicBezTo>
                  <a:pt x="2483024" y="3019079"/>
                  <a:pt x="2323098" y="2959053"/>
                  <a:pt x="2182156" y="2965239"/>
                </a:cubicBezTo>
                <a:cubicBezTo>
                  <a:pt x="2041214" y="2971425"/>
                  <a:pt x="1821106" y="2951041"/>
                  <a:pt x="1577258" y="2965239"/>
                </a:cubicBezTo>
                <a:cubicBezTo>
                  <a:pt x="1333410" y="2979437"/>
                  <a:pt x="1311386" y="2955155"/>
                  <a:pt x="1051505" y="2965239"/>
                </a:cubicBezTo>
                <a:cubicBezTo>
                  <a:pt x="791624" y="2975323"/>
                  <a:pt x="733517" y="2921669"/>
                  <a:pt x="565325" y="2965239"/>
                </a:cubicBezTo>
                <a:cubicBezTo>
                  <a:pt x="397133" y="3008809"/>
                  <a:pt x="186022" y="2898687"/>
                  <a:pt x="0" y="2965239"/>
                </a:cubicBezTo>
                <a:cubicBezTo>
                  <a:pt x="-42694" y="2672455"/>
                  <a:pt x="35029" y="2493530"/>
                  <a:pt x="0" y="2342539"/>
                </a:cubicBezTo>
                <a:cubicBezTo>
                  <a:pt x="-35029" y="2191548"/>
                  <a:pt x="48228" y="2034647"/>
                  <a:pt x="0" y="1749491"/>
                </a:cubicBezTo>
                <a:cubicBezTo>
                  <a:pt x="-48228" y="1464335"/>
                  <a:pt x="31866" y="1404302"/>
                  <a:pt x="0" y="1097138"/>
                </a:cubicBezTo>
                <a:cubicBezTo>
                  <a:pt x="-31866" y="789974"/>
                  <a:pt x="45925" y="819498"/>
                  <a:pt x="0" y="563395"/>
                </a:cubicBezTo>
                <a:cubicBezTo>
                  <a:pt x="-45925" y="307292"/>
                  <a:pt x="55899" y="126831"/>
                  <a:pt x="0" y="0"/>
                </a:cubicBezTo>
                <a:close/>
              </a:path>
              <a:path w="3957278" h="2965239" stroke="0" extrusionOk="0">
                <a:moveTo>
                  <a:pt x="0" y="0"/>
                </a:moveTo>
                <a:cubicBezTo>
                  <a:pt x="175935" y="-46769"/>
                  <a:pt x="457719" y="37189"/>
                  <a:pt x="644471" y="0"/>
                </a:cubicBezTo>
                <a:cubicBezTo>
                  <a:pt x="831223" y="-37189"/>
                  <a:pt x="933739" y="37751"/>
                  <a:pt x="1170224" y="0"/>
                </a:cubicBezTo>
                <a:cubicBezTo>
                  <a:pt x="1406709" y="-37751"/>
                  <a:pt x="1494076" y="12128"/>
                  <a:pt x="1775122" y="0"/>
                </a:cubicBezTo>
                <a:cubicBezTo>
                  <a:pt x="2056168" y="-12128"/>
                  <a:pt x="2142984" y="72515"/>
                  <a:pt x="2380020" y="0"/>
                </a:cubicBezTo>
                <a:cubicBezTo>
                  <a:pt x="2617056" y="-72515"/>
                  <a:pt x="2789951" y="22504"/>
                  <a:pt x="2945345" y="0"/>
                </a:cubicBezTo>
                <a:cubicBezTo>
                  <a:pt x="3100740" y="-22504"/>
                  <a:pt x="3291879" y="5179"/>
                  <a:pt x="3431525" y="0"/>
                </a:cubicBezTo>
                <a:cubicBezTo>
                  <a:pt x="3571171" y="-5179"/>
                  <a:pt x="3747911" y="50145"/>
                  <a:pt x="3957278" y="0"/>
                </a:cubicBezTo>
                <a:cubicBezTo>
                  <a:pt x="4021013" y="200765"/>
                  <a:pt x="3950052" y="342355"/>
                  <a:pt x="3957278" y="533743"/>
                </a:cubicBezTo>
                <a:cubicBezTo>
                  <a:pt x="3964504" y="725131"/>
                  <a:pt x="3891839" y="869021"/>
                  <a:pt x="3957278" y="1126791"/>
                </a:cubicBezTo>
                <a:cubicBezTo>
                  <a:pt x="4022717" y="1384561"/>
                  <a:pt x="3897717" y="1576734"/>
                  <a:pt x="3957278" y="1719839"/>
                </a:cubicBezTo>
                <a:cubicBezTo>
                  <a:pt x="4016839" y="1862944"/>
                  <a:pt x="3924973" y="2096897"/>
                  <a:pt x="3957278" y="2342539"/>
                </a:cubicBezTo>
                <a:cubicBezTo>
                  <a:pt x="3989583" y="2588181"/>
                  <a:pt x="3909401" y="2805708"/>
                  <a:pt x="3957278" y="2965239"/>
                </a:cubicBezTo>
                <a:cubicBezTo>
                  <a:pt x="3726611" y="3007540"/>
                  <a:pt x="3549300" y="2961772"/>
                  <a:pt x="3391953" y="2965239"/>
                </a:cubicBezTo>
                <a:cubicBezTo>
                  <a:pt x="3234607" y="2968706"/>
                  <a:pt x="3058652" y="2952619"/>
                  <a:pt x="2905773" y="2965239"/>
                </a:cubicBezTo>
                <a:cubicBezTo>
                  <a:pt x="2752894" y="2977859"/>
                  <a:pt x="2654436" y="2931700"/>
                  <a:pt x="2419593" y="2965239"/>
                </a:cubicBezTo>
                <a:cubicBezTo>
                  <a:pt x="2184750" y="2998778"/>
                  <a:pt x="2173192" y="2924952"/>
                  <a:pt x="1972986" y="2965239"/>
                </a:cubicBezTo>
                <a:cubicBezTo>
                  <a:pt x="1772780" y="3005526"/>
                  <a:pt x="1638559" y="2898905"/>
                  <a:pt x="1407660" y="2965239"/>
                </a:cubicBezTo>
                <a:cubicBezTo>
                  <a:pt x="1176761" y="3031573"/>
                  <a:pt x="1062667" y="2942073"/>
                  <a:pt x="763189" y="2965239"/>
                </a:cubicBezTo>
                <a:cubicBezTo>
                  <a:pt x="463711" y="2988405"/>
                  <a:pt x="372464" y="2892283"/>
                  <a:pt x="0" y="2965239"/>
                </a:cubicBezTo>
                <a:cubicBezTo>
                  <a:pt x="-7512" y="2825867"/>
                  <a:pt x="46153" y="2684407"/>
                  <a:pt x="0" y="2461148"/>
                </a:cubicBezTo>
                <a:cubicBezTo>
                  <a:pt x="-46153" y="2237889"/>
                  <a:pt x="27520" y="2157908"/>
                  <a:pt x="0" y="1927405"/>
                </a:cubicBezTo>
                <a:cubicBezTo>
                  <a:pt x="-27520" y="1696902"/>
                  <a:pt x="41015" y="1519559"/>
                  <a:pt x="0" y="1334358"/>
                </a:cubicBezTo>
                <a:cubicBezTo>
                  <a:pt x="-41015" y="1149157"/>
                  <a:pt x="45413" y="928650"/>
                  <a:pt x="0" y="770962"/>
                </a:cubicBezTo>
                <a:cubicBezTo>
                  <a:pt x="-45413" y="613274"/>
                  <a:pt x="63597" y="326847"/>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91440" tIns="45720" rIns="91440" bIns="45720" rtlCol="0" anchor="ctr">
            <a:noAutofit/>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Năm 2021, nước ta có 4 khu công nghệ cao:</a:t>
            </a:r>
          </a:p>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Khu công nghệ cao Hoà Lạc</a:t>
            </a:r>
            <a:endParaRPr kumimoji="0" lang="en-US"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 Khu công nghệ cao Thành phố Hồ Chí Minh </a:t>
            </a:r>
            <a:endParaRPr kumimoji="0" lang="en-US"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Khu công nghệ cao Đà Nẵng </a:t>
            </a:r>
            <a:endParaRPr kumimoji="0" lang="en-US"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1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Khu công nghệ cao công nghệ sinh học Đồng Nai</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FE1FB8E3-6400-A0CF-C8F7-8198D90B4924}"/>
              </a:ext>
            </a:extLst>
          </p:cNvPr>
          <p:cNvPicPr>
            <a:picLocks noChangeAspect="1"/>
          </p:cNvPicPr>
          <p:nvPr/>
        </p:nvPicPr>
        <p:blipFill>
          <a:blip r:embed="rId2"/>
          <a:stretch>
            <a:fillRect/>
          </a:stretch>
        </p:blipFill>
        <p:spPr>
          <a:xfrm>
            <a:off x="4519449" y="812613"/>
            <a:ext cx="4123802" cy="3382756"/>
          </a:xfrm>
          <a:prstGeom prst="rect">
            <a:avLst/>
          </a:prstGeom>
        </p:spPr>
      </p:pic>
    </p:spTree>
    <p:extLst>
      <p:ext uri="{BB962C8B-B14F-4D97-AF65-F5344CB8AC3E}">
        <p14:creationId xmlns:p14="http://schemas.microsoft.com/office/powerpoint/2010/main" val="381209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BBA1B2-B82E-08DF-9FAD-9D5DECF72054}"/>
              </a:ext>
            </a:extLst>
          </p:cNvPr>
          <p:cNvPicPr>
            <a:picLocks noChangeAspect="1"/>
          </p:cNvPicPr>
          <p:nvPr/>
        </p:nvPicPr>
        <p:blipFill rotWithShape="1">
          <a:blip r:embed="rId3"/>
          <a:srcRect t="16549" r="-2" b="6836"/>
          <a:stretch/>
        </p:blipFill>
        <p:spPr>
          <a:xfrm>
            <a:off x="144979" y="1352716"/>
            <a:ext cx="4352493" cy="2917767"/>
          </a:xfrm>
          <a:prstGeom prst="rect">
            <a:avLst/>
          </a:prstGeom>
        </p:spPr>
      </p:pic>
      <p:pic>
        <p:nvPicPr>
          <p:cNvPr id="5" name="Picture 4">
            <a:extLst>
              <a:ext uri="{FF2B5EF4-FFF2-40B4-BE49-F238E27FC236}">
                <a16:creationId xmlns:a16="http://schemas.microsoft.com/office/drawing/2014/main" id="{99CF04E7-080B-AE17-77EE-A72BA04EECAB}"/>
              </a:ext>
            </a:extLst>
          </p:cNvPr>
          <p:cNvPicPr>
            <a:picLocks noChangeAspect="1"/>
          </p:cNvPicPr>
          <p:nvPr/>
        </p:nvPicPr>
        <p:blipFill rotWithShape="1">
          <a:blip r:embed="rId4"/>
          <a:srcRect l="3059" r="16239" b="-2"/>
          <a:stretch/>
        </p:blipFill>
        <p:spPr>
          <a:xfrm>
            <a:off x="4497472" y="1260829"/>
            <a:ext cx="4352492" cy="2917767"/>
          </a:xfrm>
          <a:prstGeom prst="rect">
            <a:avLst/>
          </a:prstGeom>
        </p:spPr>
      </p:pic>
      <p:sp>
        <p:nvSpPr>
          <p:cNvPr id="8" name="Title 1">
            <a:extLst>
              <a:ext uri="{FF2B5EF4-FFF2-40B4-BE49-F238E27FC236}">
                <a16:creationId xmlns:a16="http://schemas.microsoft.com/office/drawing/2014/main" id="{DA95DCC0-431A-2D3B-50EC-B49663E82A15}"/>
              </a:ext>
            </a:extLst>
          </p:cNvPr>
          <p:cNvSpPr txBox="1">
            <a:spLocks/>
          </p:cNvSpPr>
          <p:nvPr/>
        </p:nvSpPr>
        <p:spPr>
          <a:xfrm>
            <a:off x="103615" y="90964"/>
            <a:ext cx="8936769" cy="545140"/>
          </a:xfrm>
          <a:prstGeom prst="rect">
            <a:avLst/>
          </a:prstGeom>
        </p:spPr>
        <p:txBody>
          <a:bodyPr vert="horz" lIns="91440" tIns="45720" rIns="91440" bIns="45720" rtlCol="0" anchor="ct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US">
                <a:solidFill>
                  <a:srgbClr val="0070C0"/>
                </a:solidFill>
                <a:latin typeface="#9Slide03 SFU Futura_05" panose="00000800000000000000" pitchFamily="2" charset="0"/>
              </a:rPr>
              <a:t>KHU CÔNG NGHỆ CAO TP HỒ CHÍ MINH </a:t>
            </a:r>
          </a:p>
        </p:txBody>
      </p:sp>
    </p:spTree>
    <p:extLst>
      <p:ext uri="{BB962C8B-B14F-4D97-AF65-F5344CB8AC3E}">
        <p14:creationId xmlns:p14="http://schemas.microsoft.com/office/powerpoint/2010/main" val="216657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65F3F-DE92-AB8E-26AC-6B5AB98E7D81}"/>
              </a:ext>
            </a:extLst>
          </p:cNvPr>
          <p:cNvSpPr>
            <a:spLocks noGrp="1"/>
          </p:cNvSpPr>
          <p:nvPr>
            <p:ph type="title"/>
          </p:nvPr>
        </p:nvSpPr>
        <p:spPr>
          <a:xfrm>
            <a:off x="892579" y="643198"/>
            <a:ext cx="7634200" cy="996547"/>
          </a:xfrm>
        </p:spPr>
        <p:txBody>
          <a:bodyPr vert="horz" lIns="91440" tIns="45720" rIns="91440" bIns="45720" rtlCol="0" anchor="b">
            <a:normAutofit fontScale="90000"/>
          </a:bodyPr>
          <a:lstStyle/>
          <a:p>
            <a:pPr algn="ctr" defTabSz="914400"/>
            <a:r>
              <a:rPr lang="en-US" sz="3900" b="1" kern="1200">
                <a:solidFill>
                  <a:srgbClr val="0070C0"/>
                </a:solidFill>
                <a:latin typeface="+mj-lt"/>
                <a:ea typeface="+mj-ea"/>
                <a:cs typeface="+mj-cs"/>
              </a:rPr>
              <a:t>KHU CÔNG NGHỆ CAO ĐÀ NẴNG</a:t>
            </a:r>
            <a:br>
              <a:rPr lang="en-US" sz="3900" b="1" kern="1200">
                <a:solidFill>
                  <a:srgbClr val="0070C0"/>
                </a:solidFill>
                <a:latin typeface="+mj-lt"/>
                <a:ea typeface="+mj-ea"/>
                <a:cs typeface="+mj-cs"/>
              </a:rPr>
            </a:br>
            <a:endParaRPr lang="en-US" sz="3900" b="1" kern="1200">
              <a:solidFill>
                <a:srgbClr val="0070C0"/>
              </a:solidFill>
              <a:latin typeface="+mj-lt"/>
              <a:ea typeface="+mj-ea"/>
              <a:cs typeface="+mj-cs"/>
            </a:endParaRPr>
          </a:p>
        </p:txBody>
      </p:sp>
      <p:pic>
        <p:nvPicPr>
          <p:cNvPr id="3" name="Picture 2" descr="A map of a city&#10;&#10;Description automatically generated">
            <a:extLst>
              <a:ext uri="{FF2B5EF4-FFF2-40B4-BE49-F238E27FC236}">
                <a16:creationId xmlns:a16="http://schemas.microsoft.com/office/drawing/2014/main" id="{CB392D6A-D1F1-A099-5811-2DD425BEC91F}"/>
              </a:ext>
            </a:extLst>
          </p:cNvPr>
          <p:cNvPicPr>
            <a:picLocks noChangeAspect="1"/>
          </p:cNvPicPr>
          <p:nvPr/>
        </p:nvPicPr>
        <p:blipFill rotWithShape="1">
          <a:blip r:embed="rId3"/>
          <a:srcRect r="-2" b="315"/>
          <a:stretch/>
        </p:blipFill>
        <p:spPr>
          <a:xfrm>
            <a:off x="149055" y="1807836"/>
            <a:ext cx="4352493" cy="2917767"/>
          </a:xfrm>
          <a:prstGeom prst="rect">
            <a:avLst/>
          </a:prstGeom>
        </p:spPr>
      </p:pic>
      <p:pic>
        <p:nvPicPr>
          <p:cNvPr id="4" name="Picture 3" descr="A building with a green roof&#10;&#10;Description automatically generated">
            <a:extLst>
              <a:ext uri="{FF2B5EF4-FFF2-40B4-BE49-F238E27FC236}">
                <a16:creationId xmlns:a16="http://schemas.microsoft.com/office/drawing/2014/main" id="{4364641E-7127-430B-27FA-CE2F433F3D85}"/>
              </a:ext>
            </a:extLst>
          </p:cNvPr>
          <p:cNvPicPr>
            <a:picLocks noChangeAspect="1"/>
          </p:cNvPicPr>
          <p:nvPr/>
        </p:nvPicPr>
        <p:blipFill rotWithShape="1">
          <a:blip r:embed="rId4"/>
          <a:srcRect t="7745" r="-2" b="3756"/>
          <a:stretch/>
        </p:blipFill>
        <p:spPr>
          <a:xfrm>
            <a:off x="4642450" y="1807836"/>
            <a:ext cx="4352492" cy="2917767"/>
          </a:xfrm>
          <a:prstGeom prst="rect">
            <a:avLst/>
          </a:prstGeom>
        </p:spPr>
      </p:pic>
    </p:spTree>
    <p:extLst>
      <p:ext uri="{BB962C8B-B14F-4D97-AF65-F5344CB8AC3E}">
        <p14:creationId xmlns:p14="http://schemas.microsoft.com/office/powerpoint/2010/main" val="141456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erial view of a city&#10;&#10;Description automatically generated">
            <a:extLst>
              <a:ext uri="{FF2B5EF4-FFF2-40B4-BE49-F238E27FC236}">
                <a16:creationId xmlns:a16="http://schemas.microsoft.com/office/drawing/2014/main" id="{4F9F024D-08A9-4C3A-6EB5-1590250CD0F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11936" b="3794"/>
          <a:stretch/>
        </p:blipFill>
        <p:spPr>
          <a:xfrm>
            <a:off x="20" y="10"/>
            <a:ext cx="9143980" cy="51434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65F3F-DE92-AB8E-26AC-6B5AB98E7D81}"/>
              </a:ext>
            </a:extLst>
          </p:cNvPr>
          <p:cNvSpPr>
            <a:spLocks noGrp="1"/>
          </p:cNvSpPr>
          <p:nvPr>
            <p:ph type="title"/>
          </p:nvPr>
        </p:nvSpPr>
        <p:spPr>
          <a:xfrm>
            <a:off x="148745" y="3986998"/>
            <a:ext cx="8846510" cy="558627"/>
          </a:xfrm>
        </p:spPr>
        <p:txBody>
          <a:bodyPr vert="horz" lIns="91440" tIns="45720" rIns="91440" bIns="45720" rtlCol="0" anchor="ctr">
            <a:noAutofit/>
          </a:bodyPr>
          <a:lstStyle/>
          <a:p>
            <a:pPr algn="ctr" defTabSz="914400"/>
            <a:r>
              <a:rPr lang="en-US" sz="2000">
                <a:solidFill>
                  <a:srgbClr val="FF0000"/>
                </a:solidFill>
                <a:latin typeface="#9Slide03 SFU Futura_05" panose="00000800000000000000" pitchFamily="2" charset="0"/>
              </a:rPr>
              <a:t>KHU CÔNG NGHỆ CAO CÔNG NGHỆ SINH HỌC ĐỒNG NAI</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21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grpSp>
        <p:nvGrpSpPr>
          <p:cNvPr id="1874" name="Google Shape;1874;p53"/>
          <p:cNvGrpSpPr/>
          <p:nvPr/>
        </p:nvGrpSpPr>
        <p:grpSpPr>
          <a:xfrm>
            <a:off x="-17867" y="992343"/>
            <a:ext cx="9410960" cy="4830775"/>
            <a:chOff x="-197458" y="736481"/>
            <a:chExt cx="9410960" cy="4830775"/>
          </a:xfrm>
        </p:grpSpPr>
        <p:sp>
          <p:nvSpPr>
            <p:cNvPr id="1875" name="Google Shape;1875;p53"/>
            <p:cNvSpPr/>
            <p:nvPr/>
          </p:nvSpPr>
          <p:spPr>
            <a:xfrm rot="-8856014" flipH="1">
              <a:off x="737714" y="1466645"/>
              <a:ext cx="3704529" cy="3370447"/>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53"/>
            <p:cNvGrpSpPr/>
            <p:nvPr/>
          </p:nvGrpSpPr>
          <p:grpSpPr>
            <a:xfrm>
              <a:off x="1690558" y="1243636"/>
              <a:ext cx="2003425" cy="3487736"/>
              <a:chOff x="4067575" y="1463900"/>
              <a:chExt cx="355400" cy="618700"/>
            </a:xfrm>
          </p:grpSpPr>
          <p:sp>
            <p:nvSpPr>
              <p:cNvPr id="1877" name="Google Shape;1877;p53"/>
              <p:cNvSpPr/>
              <p:nvPr/>
            </p:nvSpPr>
            <p:spPr>
              <a:xfrm>
                <a:off x="4152000" y="1463900"/>
                <a:ext cx="75400" cy="491350"/>
              </a:xfrm>
              <a:custGeom>
                <a:avLst/>
                <a:gdLst/>
                <a:ahLst/>
                <a:cxnLst/>
                <a:rect l="l" t="t" r="r" b="b"/>
                <a:pathLst>
                  <a:path w="3016" h="19654" extrusionOk="0">
                    <a:moveTo>
                      <a:pt x="898" y="0"/>
                    </a:moveTo>
                    <a:lnTo>
                      <a:pt x="1" y="19596"/>
                    </a:lnTo>
                    <a:lnTo>
                      <a:pt x="3015" y="19653"/>
                    </a:lnTo>
                    <a:lnTo>
                      <a:pt x="2558"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3"/>
              <p:cNvSpPr/>
              <p:nvPr/>
            </p:nvSpPr>
            <p:spPr>
              <a:xfrm>
                <a:off x="4260775" y="1581725"/>
                <a:ext cx="74900" cy="371125"/>
              </a:xfrm>
              <a:custGeom>
                <a:avLst/>
                <a:gdLst/>
                <a:ahLst/>
                <a:cxnLst/>
                <a:rect l="l" t="t" r="r" b="b"/>
                <a:pathLst>
                  <a:path w="2996" h="14845" extrusionOk="0">
                    <a:moveTo>
                      <a:pt x="840" y="0"/>
                    </a:moveTo>
                    <a:cubicBezTo>
                      <a:pt x="496" y="4942"/>
                      <a:pt x="210" y="9884"/>
                      <a:pt x="0" y="14845"/>
                    </a:cubicBezTo>
                    <a:lnTo>
                      <a:pt x="2996" y="14845"/>
                    </a:lnTo>
                    <a:cubicBezTo>
                      <a:pt x="2767" y="9922"/>
                      <a:pt x="2595" y="4980"/>
                      <a:pt x="2500" y="38"/>
                    </a:cubicBezTo>
                    <a:lnTo>
                      <a:pt x="840"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3"/>
              <p:cNvSpPr/>
              <p:nvPr/>
            </p:nvSpPr>
            <p:spPr>
              <a:xfrm>
                <a:off x="4067575" y="1798750"/>
                <a:ext cx="355400" cy="283850"/>
              </a:xfrm>
              <a:custGeom>
                <a:avLst/>
                <a:gdLst/>
                <a:ahLst/>
                <a:cxnLst/>
                <a:rect l="l" t="t" r="r" b="b"/>
                <a:pathLst>
                  <a:path w="14216" h="11354" extrusionOk="0">
                    <a:moveTo>
                      <a:pt x="14139" y="1"/>
                    </a:moveTo>
                    <a:lnTo>
                      <a:pt x="14139" y="1"/>
                    </a:lnTo>
                    <a:cubicBezTo>
                      <a:pt x="10556" y="73"/>
                      <a:pt x="7049" y="167"/>
                      <a:pt x="3535" y="167"/>
                    </a:cubicBezTo>
                    <a:cubicBezTo>
                      <a:pt x="2410" y="167"/>
                      <a:pt x="1283" y="158"/>
                      <a:pt x="153" y="134"/>
                    </a:cubicBezTo>
                    <a:lnTo>
                      <a:pt x="153" y="134"/>
                    </a:lnTo>
                    <a:cubicBezTo>
                      <a:pt x="172" y="3874"/>
                      <a:pt x="115" y="7614"/>
                      <a:pt x="0" y="11335"/>
                    </a:cubicBezTo>
                    <a:cubicBezTo>
                      <a:pt x="4675" y="11354"/>
                      <a:pt x="9331" y="11354"/>
                      <a:pt x="14006" y="11354"/>
                    </a:cubicBezTo>
                    <a:cubicBezTo>
                      <a:pt x="14215" y="7576"/>
                      <a:pt x="14215" y="3798"/>
                      <a:pt x="14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3"/>
              <p:cNvSpPr/>
              <p:nvPr/>
            </p:nvSpPr>
            <p:spPr>
              <a:xfrm>
                <a:off x="4359025" y="1845800"/>
                <a:ext cx="33425" cy="62875"/>
              </a:xfrm>
              <a:custGeom>
                <a:avLst/>
                <a:gdLst/>
                <a:ahLst/>
                <a:cxnLst/>
                <a:rect l="l" t="t" r="r" b="b"/>
                <a:pathLst>
                  <a:path w="1337" h="2515" extrusionOk="0">
                    <a:moveTo>
                      <a:pt x="640" y="0"/>
                    </a:moveTo>
                    <a:cubicBezTo>
                      <a:pt x="366" y="0"/>
                      <a:pt x="115" y="11"/>
                      <a:pt x="115" y="46"/>
                    </a:cubicBezTo>
                    <a:lnTo>
                      <a:pt x="1" y="2488"/>
                    </a:lnTo>
                    <a:cubicBezTo>
                      <a:pt x="1" y="2499"/>
                      <a:pt x="360" y="2515"/>
                      <a:pt x="689" y="2515"/>
                    </a:cubicBezTo>
                    <a:cubicBezTo>
                      <a:pt x="962" y="2515"/>
                      <a:pt x="1213" y="2504"/>
                      <a:pt x="1222" y="2469"/>
                    </a:cubicBezTo>
                    <a:cubicBezTo>
                      <a:pt x="1260" y="1649"/>
                      <a:pt x="1298" y="847"/>
                      <a:pt x="1336" y="27"/>
                    </a:cubicBezTo>
                    <a:cubicBezTo>
                      <a:pt x="1336" y="16"/>
                      <a:pt x="971" y="0"/>
                      <a:pt x="64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3"/>
              <p:cNvSpPr/>
              <p:nvPr/>
            </p:nvSpPr>
            <p:spPr>
              <a:xfrm>
                <a:off x="4295575" y="1847025"/>
                <a:ext cx="31525" cy="65200"/>
              </a:xfrm>
              <a:custGeom>
                <a:avLst/>
                <a:gdLst/>
                <a:ahLst/>
                <a:cxnLst/>
                <a:rect l="l" t="t" r="r" b="b"/>
                <a:pathLst>
                  <a:path w="1261" h="2608" extrusionOk="0">
                    <a:moveTo>
                      <a:pt x="759" y="1"/>
                    </a:moveTo>
                    <a:cubicBezTo>
                      <a:pt x="413" y="1"/>
                      <a:pt x="1" y="21"/>
                      <a:pt x="1" y="54"/>
                    </a:cubicBezTo>
                    <a:cubicBezTo>
                      <a:pt x="20" y="894"/>
                      <a:pt x="39" y="1733"/>
                      <a:pt x="39" y="2573"/>
                    </a:cubicBezTo>
                    <a:cubicBezTo>
                      <a:pt x="39" y="2597"/>
                      <a:pt x="253" y="2607"/>
                      <a:pt x="502" y="2607"/>
                    </a:cubicBezTo>
                    <a:cubicBezTo>
                      <a:pt x="848" y="2607"/>
                      <a:pt x="1260" y="2587"/>
                      <a:pt x="1260" y="2554"/>
                    </a:cubicBezTo>
                    <a:cubicBezTo>
                      <a:pt x="1241" y="1714"/>
                      <a:pt x="1241" y="875"/>
                      <a:pt x="1222" y="35"/>
                    </a:cubicBezTo>
                    <a:cubicBezTo>
                      <a:pt x="1222" y="11"/>
                      <a:pt x="1008" y="1"/>
                      <a:pt x="759"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3"/>
              <p:cNvSpPr/>
              <p:nvPr/>
            </p:nvSpPr>
            <p:spPr>
              <a:xfrm>
                <a:off x="4230725" y="1847775"/>
                <a:ext cx="35800" cy="62275"/>
              </a:xfrm>
              <a:custGeom>
                <a:avLst/>
                <a:gdLst/>
                <a:ahLst/>
                <a:cxnLst/>
                <a:rect l="l" t="t" r="r" b="b"/>
                <a:pathLst>
                  <a:path w="1432" h="2491" extrusionOk="0">
                    <a:moveTo>
                      <a:pt x="667" y="1"/>
                    </a:moveTo>
                    <a:cubicBezTo>
                      <a:pt x="430" y="1"/>
                      <a:pt x="229" y="16"/>
                      <a:pt x="229" y="62"/>
                    </a:cubicBezTo>
                    <a:cubicBezTo>
                      <a:pt x="153" y="940"/>
                      <a:pt x="57" y="1589"/>
                      <a:pt x="0" y="2447"/>
                    </a:cubicBezTo>
                    <a:cubicBezTo>
                      <a:pt x="0" y="2459"/>
                      <a:pt x="421" y="2490"/>
                      <a:pt x="768" y="2490"/>
                    </a:cubicBezTo>
                    <a:cubicBezTo>
                      <a:pt x="1008" y="2490"/>
                      <a:pt x="1213" y="2475"/>
                      <a:pt x="1221" y="2428"/>
                    </a:cubicBezTo>
                    <a:cubicBezTo>
                      <a:pt x="1278" y="1570"/>
                      <a:pt x="1374" y="921"/>
                      <a:pt x="1431" y="43"/>
                    </a:cubicBezTo>
                    <a:cubicBezTo>
                      <a:pt x="1431" y="32"/>
                      <a:pt x="1010" y="1"/>
                      <a:pt x="667"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3"/>
              <p:cNvSpPr/>
              <p:nvPr/>
            </p:nvSpPr>
            <p:spPr>
              <a:xfrm>
                <a:off x="4171075" y="1848925"/>
                <a:ext cx="31525" cy="60425"/>
              </a:xfrm>
              <a:custGeom>
                <a:avLst/>
                <a:gdLst/>
                <a:ahLst/>
                <a:cxnLst/>
                <a:rect l="l" t="t" r="r" b="b"/>
                <a:pathLst>
                  <a:path w="1261" h="2417" extrusionOk="0">
                    <a:moveTo>
                      <a:pt x="759" y="1"/>
                    </a:moveTo>
                    <a:cubicBezTo>
                      <a:pt x="413" y="1"/>
                      <a:pt x="1" y="21"/>
                      <a:pt x="1" y="55"/>
                    </a:cubicBezTo>
                    <a:cubicBezTo>
                      <a:pt x="20" y="837"/>
                      <a:pt x="39" y="1600"/>
                      <a:pt x="39" y="2382"/>
                    </a:cubicBezTo>
                    <a:cubicBezTo>
                      <a:pt x="39" y="2406"/>
                      <a:pt x="253" y="2417"/>
                      <a:pt x="502" y="2417"/>
                    </a:cubicBezTo>
                    <a:cubicBezTo>
                      <a:pt x="848" y="2417"/>
                      <a:pt x="1260" y="2397"/>
                      <a:pt x="1260" y="2363"/>
                    </a:cubicBezTo>
                    <a:cubicBezTo>
                      <a:pt x="1241" y="1581"/>
                      <a:pt x="1241" y="818"/>
                      <a:pt x="1222" y="35"/>
                    </a:cubicBezTo>
                    <a:cubicBezTo>
                      <a:pt x="1222" y="11"/>
                      <a:pt x="1008" y="1"/>
                      <a:pt x="759"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3"/>
              <p:cNvSpPr/>
              <p:nvPr/>
            </p:nvSpPr>
            <p:spPr>
              <a:xfrm>
                <a:off x="4113850" y="1848925"/>
                <a:ext cx="31500" cy="60425"/>
              </a:xfrm>
              <a:custGeom>
                <a:avLst/>
                <a:gdLst/>
                <a:ahLst/>
                <a:cxnLst/>
                <a:rect l="l" t="t" r="r" b="b"/>
                <a:pathLst>
                  <a:path w="1260" h="2417" extrusionOk="0">
                    <a:moveTo>
                      <a:pt x="758" y="1"/>
                    </a:moveTo>
                    <a:cubicBezTo>
                      <a:pt x="413" y="1"/>
                      <a:pt x="0" y="21"/>
                      <a:pt x="0" y="55"/>
                    </a:cubicBezTo>
                    <a:cubicBezTo>
                      <a:pt x="19" y="837"/>
                      <a:pt x="38" y="1600"/>
                      <a:pt x="38" y="2382"/>
                    </a:cubicBezTo>
                    <a:cubicBezTo>
                      <a:pt x="38" y="2406"/>
                      <a:pt x="253" y="2417"/>
                      <a:pt x="502" y="2417"/>
                    </a:cubicBezTo>
                    <a:cubicBezTo>
                      <a:pt x="847" y="2417"/>
                      <a:pt x="1260" y="2397"/>
                      <a:pt x="1260" y="2363"/>
                    </a:cubicBezTo>
                    <a:cubicBezTo>
                      <a:pt x="1260" y="1581"/>
                      <a:pt x="1241" y="818"/>
                      <a:pt x="1221" y="35"/>
                    </a:cubicBezTo>
                    <a:cubicBezTo>
                      <a:pt x="1221" y="11"/>
                      <a:pt x="1007" y="1"/>
                      <a:pt x="758"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3"/>
              <p:cNvSpPr/>
              <p:nvPr/>
            </p:nvSpPr>
            <p:spPr>
              <a:xfrm>
                <a:off x="4098100" y="1905125"/>
                <a:ext cx="295775" cy="8300"/>
              </a:xfrm>
              <a:custGeom>
                <a:avLst/>
                <a:gdLst/>
                <a:ahLst/>
                <a:cxnLst/>
                <a:rect l="l" t="t" r="r" b="b"/>
                <a:pathLst>
                  <a:path w="11831" h="332" extrusionOk="0">
                    <a:moveTo>
                      <a:pt x="11716" y="1"/>
                    </a:moveTo>
                    <a:cubicBezTo>
                      <a:pt x="8186" y="53"/>
                      <a:pt x="4671" y="137"/>
                      <a:pt x="1144" y="137"/>
                    </a:cubicBezTo>
                    <a:cubicBezTo>
                      <a:pt x="801" y="137"/>
                      <a:pt x="458" y="136"/>
                      <a:pt x="115" y="134"/>
                    </a:cubicBezTo>
                    <a:cubicBezTo>
                      <a:pt x="1" y="134"/>
                      <a:pt x="1" y="325"/>
                      <a:pt x="115" y="325"/>
                    </a:cubicBezTo>
                    <a:cubicBezTo>
                      <a:pt x="890" y="329"/>
                      <a:pt x="1664" y="331"/>
                      <a:pt x="2439" y="331"/>
                    </a:cubicBezTo>
                    <a:cubicBezTo>
                      <a:pt x="5537" y="331"/>
                      <a:pt x="8633" y="295"/>
                      <a:pt x="11716" y="173"/>
                    </a:cubicBezTo>
                    <a:cubicBezTo>
                      <a:pt x="11831" y="173"/>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3"/>
              <p:cNvSpPr/>
              <p:nvPr/>
            </p:nvSpPr>
            <p:spPr>
              <a:xfrm>
                <a:off x="4099050" y="1980500"/>
                <a:ext cx="295775" cy="8125"/>
              </a:xfrm>
              <a:custGeom>
                <a:avLst/>
                <a:gdLst/>
                <a:ahLst/>
                <a:cxnLst/>
                <a:rect l="l" t="t" r="r" b="b"/>
                <a:pathLst>
                  <a:path w="11831" h="325" extrusionOk="0">
                    <a:moveTo>
                      <a:pt x="11716" y="1"/>
                    </a:moveTo>
                    <a:cubicBezTo>
                      <a:pt x="7862" y="58"/>
                      <a:pt x="3989" y="134"/>
                      <a:pt x="134" y="134"/>
                    </a:cubicBezTo>
                    <a:cubicBezTo>
                      <a:pt x="1" y="134"/>
                      <a:pt x="1" y="325"/>
                      <a:pt x="134" y="325"/>
                    </a:cubicBezTo>
                    <a:cubicBezTo>
                      <a:pt x="3989" y="325"/>
                      <a:pt x="7862" y="325"/>
                      <a:pt x="11716" y="172"/>
                    </a:cubicBezTo>
                    <a:cubicBezTo>
                      <a:pt x="11831" y="172"/>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3"/>
              <p:cNvSpPr/>
              <p:nvPr/>
            </p:nvSpPr>
            <p:spPr>
              <a:xfrm>
                <a:off x="4362375" y="1939175"/>
                <a:ext cx="31975" cy="24250"/>
              </a:xfrm>
              <a:custGeom>
                <a:avLst/>
                <a:gdLst/>
                <a:ahLst/>
                <a:cxnLst/>
                <a:rect l="l" t="t" r="r" b="b"/>
                <a:pathLst>
                  <a:path w="1279" h="970" extrusionOk="0">
                    <a:moveTo>
                      <a:pt x="991" y="0"/>
                    </a:moveTo>
                    <a:cubicBezTo>
                      <a:pt x="832" y="0"/>
                      <a:pt x="644" y="13"/>
                      <a:pt x="611" y="13"/>
                    </a:cubicBezTo>
                    <a:cubicBezTo>
                      <a:pt x="573" y="13"/>
                      <a:pt x="0" y="32"/>
                      <a:pt x="0" y="51"/>
                    </a:cubicBezTo>
                    <a:cubicBezTo>
                      <a:pt x="58" y="356"/>
                      <a:pt x="58" y="642"/>
                      <a:pt x="19" y="948"/>
                    </a:cubicBezTo>
                    <a:cubicBezTo>
                      <a:pt x="19" y="967"/>
                      <a:pt x="573" y="967"/>
                      <a:pt x="630" y="967"/>
                    </a:cubicBezTo>
                    <a:cubicBezTo>
                      <a:pt x="653" y="967"/>
                      <a:pt x="752" y="970"/>
                      <a:pt x="864" y="970"/>
                    </a:cubicBezTo>
                    <a:cubicBezTo>
                      <a:pt x="1032" y="970"/>
                      <a:pt x="1229" y="963"/>
                      <a:pt x="1240" y="928"/>
                    </a:cubicBezTo>
                    <a:cubicBezTo>
                      <a:pt x="1279" y="623"/>
                      <a:pt x="1279" y="337"/>
                      <a:pt x="1221" y="32"/>
                    </a:cubicBezTo>
                    <a:cubicBezTo>
                      <a:pt x="1213" y="7"/>
                      <a:pt x="1110" y="0"/>
                      <a:pt x="991"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3"/>
              <p:cNvSpPr/>
              <p:nvPr/>
            </p:nvSpPr>
            <p:spPr>
              <a:xfrm>
                <a:off x="4298450" y="1938925"/>
                <a:ext cx="31025" cy="22100"/>
              </a:xfrm>
              <a:custGeom>
                <a:avLst/>
                <a:gdLst/>
                <a:ahLst/>
                <a:cxnLst/>
                <a:rect l="l" t="t" r="r" b="b"/>
                <a:pathLst>
                  <a:path w="1241" h="884" extrusionOk="0">
                    <a:moveTo>
                      <a:pt x="575" y="1"/>
                    </a:moveTo>
                    <a:cubicBezTo>
                      <a:pt x="294" y="1"/>
                      <a:pt x="28" y="16"/>
                      <a:pt x="20" y="61"/>
                    </a:cubicBezTo>
                    <a:cubicBezTo>
                      <a:pt x="20" y="328"/>
                      <a:pt x="0" y="595"/>
                      <a:pt x="0" y="843"/>
                    </a:cubicBezTo>
                    <a:cubicBezTo>
                      <a:pt x="0" y="863"/>
                      <a:pt x="349" y="884"/>
                      <a:pt x="674" y="884"/>
                    </a:cubicBezTo>
                    <a:cubicBezTo>
                      <a:pt x="957" y="884"/>
                      <a:pt x="1222" y="868"/>
                      <a:pt x="1222" y="824"/>
                    </a:cubicBezTo>
                    <a:cubicBezTo>
                      <a:pt x="1222" y="576"/>
                      <a:pt x="1241" y="309"/>
                      <a:pt x="1241" y="42"/>
                    </a:cubicBezTo>
                    <a:cubicBezTo>
                      <a:pt x="1241" y="21"/>
                      <a:pt x="897" y="1"/>
                      <a:pt x="575"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3"/>
              <p:cNvSpPr/>
              <p:nvPr/>
            </p:nvSpPr>
            <p:spPr>
              <a:xfrm>
                <a:off x="4229275" y="1938750"/>
                <a:ext cx="32475" cy="24650"/>
              </a:xfrm>
              <a:custGeom>
                <a:avLst/>
                <a:gdLst/>
                <a:ahLst/>
                <a:cxnLst/>
                <a:rect l="l" t="t" r="r" b="b"/>
                <a:pathLst>
                  <a:path w="1299" h="986" extrusionOk="0">
                    <a:moveTo>
                      <a:pt x="957" y="1"/>
                    </a:moveTo>
                    <a:cubicBezTo>
                      <a:pt x="812" y="1"/>
                      <a:pt x="659" y="11"/>
                      <a:pt x="630" y="11"/>
                    </a:cubicBezTo>
                    <a:cubicBezTo>
                      <a:pt x="592" y="11"/>
                      <a:pt x="20" y="30"/>
                      <a:pt x="20" y="68"/>
                    </a:cubicBezTo>
                    <a:cubicBezTo>
                      <a:pt x="77" y="354"/>
                      <a:pt x="58" y="659"/>
                      <a:pt x="1" y="945"/>
                    </a:cubicBezTo>
                    <a:cubicBezTo>
                      <a:pt x="1" y="965"/>
                      <a:pt x="554" y="984"/>
                      <a:pt x="611" y="984"/>
                    </a:cubicBezTo>
                    <a:cubicBezTo>
                      <a:pt x="630" y="984"/>
                      <a:pt x="703" y="986"/>
                      <a:pt x="791" y="986"/>
                    </a:cubicBezTo>
                    <a:cubicBezTo>
                      <a:pt x="968" y="986"/>
                      <a:pt x="1209" y="977"/>
                      <a:pt x="1222" y="926"/>
                    </a:cubicBezTo>
                    <a:cubicBezTo>
                      <a:pt x="1279" y="640"/>
                      <a:pt x="1298" y="335"/>
                      <a:pt x="1241" y="49"/>
                    </a:cubicBezTo>
                    <a:cubicBezTo>
                      <a:pt x="1241" y="11"/>
                      <a:pt x="1103" y="1"/>
                      <a:pt x="957"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3"/>
              <p:cNvSpPr/>
              <p:nvPr/>
            </p:nvSpPr>
            <p:spPr>
              <a:xfrm>
                <a:off x="4170600" y="1942350"/>
                <a:ext cx="32000" cy="20525"/>
              </a:xfrm>
              <a:custGeom>
                <a:avLst/>
                <a:gdLst/>
                <a:ahLst/>
                <a:cxnLst/>
                <a:rect l="l" t="t" r="r" b="b"/>
                <a:pathLst>
                  <a:path w="1280" h="821" extrusionOk="0">
                    <a:moveTo>
                      <a:pt x="611" y="0"/>
                    </a:moveTo>
                    <a:cubicBezTo>
                      <a:pt x="573" y="0"/>
                      <a:pt x="1" y="38"/>
                      <a:pt x="1" y="57"/>
                    </a:cubicBezTo>
                    <a:cubicBezTo>
                      <a:pt x="58" y="305"/>
                      <a:pt x="58" y="553"/>
                      <a:pt x="20" y="801"/>
                    </a:cubicBezTo>
                    <a:cubicBezTo>
                      <a:pt x="20" y="801"/>
                      <a:pt x="573" y="821"/>
                      <a:pt x="631" y="821"/>
                    </a:cubicBezTo>
                    <a:cubicBezTo>
                      <a:pt x="764" y="821"/>
                      <a:pt x="917" y="821"/>
                      <a:pt x="1050" y="801"/>
                    </a:cubicBezTo>
                    <a:cubicBezTo>
                      <a:pt x="1050" y="801"/>
                      <a:pt x="1222" y="801"/>
                      <a:pt x="1241" y="782"/>
                    </a:cubicBezTo>
                    <a:cubicBezTo>
                      <a:pt x="1279" y="534"/>
                      <a:pt x="1279" y="286"/>
                      <a:pt x="1222" y="19"/>
                    </a:cubicBezTo>
                    <a:cubicBezTo>
                      <a:pt x="1222" y="0"/>
                      <a:pt x="1069" y="0"/>
                      <a:pt x="105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3"/>
              <p:cNvSpPr/>
              <p:nvPr/>
            </p:nvSpPr>
            <p:spPr>
              <a:xfrm>
                <a:off x="4114325" y="1943100"/>
                <a:ext cx="31975" cy="21075"/>
              </a:xfrm>
              <a:custGeom>
                <a:avLst/>
                <a:gdLst/>
                <a:ahLst/>
                <a:cxnLst/>
                <a:rect l="l" t="t" r="r" b="b"/>
                <a:pathLst>
                  <a:path w="1279" h="843" extrusionOk="0">
                    <a:moveTo>
                      <a:pt x="870" y="0"/>
                    </a:moveTo>
                    <a:cubicBezTo>
                      <a:pt x="509" y="0"/>
                      <a:pt x="0" y="41"/>
                      <a:pt x="0" y="65"/>
                    </a:cubicBezTo>
                    <a:cubicBezTo>
                      <a:pt x="19" y="314"/>
                      <a:pt x="39" y="562"/>
                      <a:pt x="58" y="810"/>
                    </a:cubicBezTo>
                    <a:cubicBezTo>
                      <a:pt x="58" y="834"/>
                      <a:pt x="183" y="843"/>
                      <a:pt x="354" y="843"/>
                    </a:cubicBezTo>
                    <a:cubicBezTo>
                      <a:pt x="715" y="843"/>
                      <a:pt x="1279" y="804"/>
                      <a:pt x="1279" y="791"/>
                    </a:cubicBezTo>
                    <a:cubicBezTo>
                      <a:pt x="1260" y="542"/>
                      <a:pt x="1241" y="294"/>
                      <a:pt x="1222" y="46"/>
                    </a:cubicBezTo>
                    <a:cubicBezTo>
                      <a:pt x="1222" y="13"/>
                      <a:pt x="1068" y="0"/>
                      <a:pt x="87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53"/>
            <p:cNvGrpSpPr/>
            <p:nvPr/>
          </p:nvGrpSpPr>
          <p:grpSpPr>
            <a:xfrm>
              <a:off x="-197458" y="1262521"/>
              <a:ext cx="2795835" cy="3449944"/>
              <a:chOff x="1401625" y="1622300"/>
              <a:chExt cx="726625" cy="896625"/>
            </a:xfrm>
          </p:grpSpPr>
          <p:sp>
            <p:nvSpPr>
              <p:cNvPr id="1893" name="Google Shape;1893;p53"/>
              <p:cNvSpPr/>
              <p:nvPr/>
            </p:nvSpPr>
            <p:spPr>
              <a:xfrm>
                <a:off x="1474450" y="1832050"/>
                <a:ext cx="418550" cy="634475"/>
              </a:xfrm>
              <a:custGeom>
                <a:avLst/>
                <a:gdLst/>
                <a:ahLst/>
                <a:cxnLst/>
                <a:rect l="l" t="t" r="r" b="b"/>
                <a:pathLst>
                  <a:path w="16742" h="25379" extrusionOk="0">
                    <a:moveTo>
                      <a:pt x="12379" y="1"/>
                    </a:moveTo>
                    <a:cubicBezTo>
                      <a:pt x="8830" y="16"/>
                      <a:pt x="8519" y="75"/>
                      <a:pt x="4970" y="90"/>
                    </a:cubicBezTo>
                    <a:cubicBezTo>
                      <a:pt x="2885" y="8430"/>
                      <a:pt x="1214" y="16860"/>
                      <a:pt x="1" y="25378"/>
                    </a:cubicBezTo>
                    <a:cubicBezTo>
                      <a:pt x="6656" y="25349"/>
                      <a:pt x="10087" y="25275"/>
                      <a:pt x="16742" y="25230"/>
                    </a:cubicBezTo>
                    <a:cubicBezTo>
                      <a:pt x="15721" y="16757"/>
                      <a:pt x="14272" y="8327"/>
                      <a:pt x="12379" y="1"/>
                    </a:cubicBezTo>
                    <a:close/>
                  </a:path>
                </a:pathLst>
              </a:custGeom>
              <a:solidFill>
                <a:srgbClr val="DDC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3"/>
              <p:cNvSpPr/>
              <p:nvPr/>
            </p:nvSpPr>
            <p:spPr>
              <a:xfrm>
                <a:off x="1401625" y="2086050"/>
                <a:ext cx="650000" cy="432875"/>
              </a:xfrm>
              <a:custGeom>
                <a:avLst/>
                <a:gdLst/>
                <a:ahLst/>
                <a:cxnLst/>
                <a:rect l="l" t="t" r="r" b="b"/>
                <a:pathLst>
                  <a:path w="26000" h="17315" extrusionOk="0">
                    <a:moveTo>
                      <a:pt x="25334" y="1"/>
                    </a:moveTo>
                    <a:cubicBezTo>
                      <a:pt x="16904" y="89"/>
                      <a:pt x="8460" y="193"/>
                      <a:pt x="30" y="296"/>
                    </a:cubicBezTo>
                    <a:cubicBezTo>
                      <a:pt x="0" y="5946"/>
                      <a:pt x="45" y="11610"/>
                      <a:pt x="193" y="17259"/>
                    </a:cubicBezTo>
                    <a:cubicBezTo>
                      <a:pt x="4489" y="17296"/>
                      <a:pt x="8796" y="17315"/>
                      <a:pt x="13102" y="17315"/>
                    </a:cubicBezTo>
                    <a:cubicBezTo>
                      <a:pt x="17407" y="17315"/>
                      <a:pt x="21711" y="17296"/>
                      <a:pt x="25999" y="17259"/>
                    </a:cubicBezTo>
                    <a:cubicBezTo>
                      <a:pt x="25807" y="11566"/>
                      <a:pt x="25526" y="5680"/>
                      <a:pt x="25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3"/>
              <p:cNvSpPr/>
              <p:nvPr/>
            </p:nvSpPr>
            <p:spPr>
              <a:xfrm>
                <a:off x="1592400" y="1829025"/>
                <a:ext cx="202275" cy="16000"/>
              </a:xfrm>
              <a:custGeom>
                <a:avLst/>
                <a:gdLst/>
                <a:ahLst/>
                <a:cxnLst/>
                <a:rect l="l" t="t" r="r" b="b"/>
                <a:pathLst>
                  <a:path w="8091" h="640" extrusionOk="0">
                    <a:moveTo>
                      <a:pt x="790" y="1"/>
                    </a:moveTo>
                    <a:cubicBezTo>
                      <a:pt x="605" y="1"/>
                      <a:pt x="421" y="1"/>
                      <a:pt x="237" y="4"/>
                    </a:cubicBezTo>
                    <a:cubicBezTo>
                      <a:pt x="1" y="4"/>
                      <a:pt x="15" y="329"/>
                      <a:pt x="237" y="344"/>
                    </a:cubicBezTo>
                    <a:cubicBezTo>
                      <a:pt x="1583" y="432"/>
                      <a:pt x="2944" y="477"/>
                      <a:pt x="4304" y="536"/>
                    </a:cubicBezTo>
                    <a:cubicBezTo>
                      <a:pt x="5097" y="565"/>
                      <a:pt x="5909" y="640"/>
                      <a:pt x="6711" y="640"/>
                    </a:cubicBezTo>
                    <a:cubicBezTo>
                      <a:pt x="7121" y="640"/>
                      <a:pt x="7527" y="620"/>
                      <a:pt x="7927" y="565"/>
                    </a:cubicBezTo>
                    <a:cubicBezTo>
                      <a:pt x="8090" y="551"/>
                      <a:pt x="8090" y="284"/>
                      <a:pt x="7927" y="240"/>
                    </a:cubicBezTo>
                    <a:cubicBezTo>
                      <a:pt x="7148" y="82"/>
                      <a:pt x="6330" y="69"/>
                      <a:pt x="5516" y="69"/>
                    </a:cubicBezTo>
                    <a:cubicBezTo>
                      <a:pt x="5353" y="69"/>
                      <a:pt x="5191" y="70"/>
                      <a:pt x="5029" y="70"/>
                    </a:cubicBezTo>
                    <a:cubicBezTo>
                      <a:pt x="4786" y="70"/>
                      <a:pt x="4544" y="69"/>
                      <a:pt x="4304" y="63"/>
                    </a:cubicBezTo>
                    <a:cubicBezTo>
                      <a:pt x="3129" y="37"/>
                      <a:pt x="1955" y="1"/>
                      <a:pt x="790"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3"/>
              <p:cNvSpPr/>
              <p:nvPr/>
            </p:nvSpPr>
            <p:spPr>
              <a:xfrm>
                <a:off x="1560975" y="1908650"/>
                <a:ext cx="251425" cy="19400"/>
              </a:xfrm>
              <a:custGeom>
                <a:avLst/>
                <a:gdLst/>
                <a:ahLst/>
                <a:cxnLst/>
                <a:rect l="l" t="t" r="r" b="b"/>
                <a:pathLst>
                  <a:path w="10057" h="776" extrusionOk="0">
                    <a:moveTo>
                      <a:pt x="3015" y="0"/>
                    </a:moveTo>
                    <a:cubicBezTo>
                      <a:pt x="2055" y="0"/>
                      <a:pt x="1100" y="16"/>
                      <a:pt x="163" y="42"/>
                    </a:cubicBezTo>
                    <a:cubicBezTo>
                      <a:pt x="0" y="42"/>
                      <a:pt x="15" y="250"/>
                      <a:pt x="163" y="264"/>
                    </a:cubicBezTo>
                    <a:cubicBezTo>
                      <a:pt x="2813" y="552"/>
                      <a:pt x="5600" y="776"/>
                      <a:pt x="8310" y="776"/>
                    </a:cubicBezTo>
                    <a:cubicBezTo>
                      <a:pt x="8807" y="776"/>
                      <a:pt x="9301" y="768"/>
                      <a:pt x="9791" y="752"/>
                    </a:cubicBezTo>
                    <a:cubicBezTo>
                      <a:pt x="10057" y="738"/>
                      <a:pt x="10042" y="368"/>
                      <a:pt x="9791" y="338"/>
                    </a:cubicBezTo>
                    <a:cubicBezTo>
                      <a:pt x="7588" y="89"/>
                      <a:pt x="5284" y="0"/>
                      <a:pt x="3015"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3"/>
              <p:cNvSpPr/>
              <p:nvPr/>
            </p:nvSpPr>
            <p:spPr>
              <a:xfrm>
                <a:off x="1598675" y="1622300"/>
                <a:ext cx="529575" cy="208750"/>
              </a:xfrm>
              <a:custGeom>
                <a:avLst/>
                <a:gdLst/>
                <a:ahLst/>
                <a:cxnLst/>
                <a:rect l="l" t="t" r="r" b="b"/>
                <a:pathLst>
                  <a:path w="21183" h="8350" extrusionOk="0">
                    <a:moveTo>
                      <a:pt x="12899" y="1"/>
                    </a:moveTo>
                    <a:cubicBezTo>
                      <a:pt x="11372" y="1"/>
                      <a:pt x="10514" y="2308"/>
                      <a:pt x="9850" y="3451"/>
                    </a:cubicBezTo>
                    <a:cubicBezTo>
                      <a:pt x="9161" y="4620"/>
                      <a:pt x="8230" y="4930"/>
                      <a:pt x="7197" y="4930"/>
                    </a:cubicBezTo>
                    <a:cubicBezTo>
                      <a:pt x="6033" y="4930"/>
                      <a:pt x="4740" y="4536"/>
                      <a:pt x="3523" y="4536"/>
                    </a:cubicBezTo>
                    <a:cubicBezTo>
                      <a:pt x="2924" y="4536"/>
                      <a:pt x="2343" y="4631"/>
                      <a:pt x="1805" y="4915"/>
                    </a:cubicBezTo>
                    <a:cubicBezTo>
                      <a:pt x="489" y="5625"/>
                      <a:pt x="1" y="8021"/>
                      <a:pt x="1864" y="8346"/>
                    </a:cubicBezTo>
                    <a:cubicBezTo>
                      <a:pt x="1874" y="8348"/>
                      <a:pt x="1883" y="8349"/>
                      <a:pt x="1892" y="8349"/>
                    </a:cubicBezTo>
                    <a:cubicBezTo>
                      <a:pt x="2017" y="8349"/>
                      <a:pt x="2048" y="8166"/>
                      <a:pt x="1923" y="8125"/>
                    </a:cubicBezTo>
                    <a:cubicBezTo>
                      <a:pt x="666" y="7651"/>
                      <a:pt x="785" y="6084"/>
                      <a:pt x="1746" y="5418"/>
                    </a:cubicBezTo>
                    <a:cubicBezTo>
                      <a:pt x="2275" y="5040"/>
                      <a:pt x="2922" y="4920"/>
                      <a:pt x="3559" y="4920"/>
                    </a:cubicBezTo>
                    <a:cubicBezTo>
                      <a:pt x="3670" y="4920"/>
                      <a:pt x="3781" y="4924"/>
                      <a:pt x="3890" y="4930"/>
                    </a:cubicBezTo>
                    <a:cubicBezTo>
                      <a:pt x="4989" y="4987"/>
                      <a:pt x="6046" y="5361"/>
                      <a:pt x="7154" y="5361"/>
                    </a:cubicBezTo>
                    <a:cubicBezTo>
                      <a:pt x="7195" y="5361"/>
                      <a:pt x="7236" y="5360"/>
                      <a:pt x="7277" y="5359"/>
                    </a:cubicBezTo>
                    <a:cubicBezTo>
                      <a:pt x="9362" y="5300"/>
                      <a:pt x="10043" y="3910"/>
                      <a:pt x="10886" y="2224"/>
                    </a:cubicBezTo>
                    <a:cubicBezTo>
                      <a:pt x="11196" y="1618"/>
                      <a:pt x="11566" y="1056"/>
                      <a:pt x="12172" y="730"/>
                    </a:cubicBezTo>
                    <a:cubicBezTo>
                      <a:pt x="12467" y="570"/>
                      <a:pt x="12735" y="500"/>
                      <a:pt x="12982" y="500"/>
                    </a:cubicBezTo>
                    <a:cubicBezTo>
                      <a:pt x="13602" y="500"/>
                      <a:pt x="14086" y="943"/>
                      <a:pt x="14509" y="1514"/>
                    </a:cubicBezTo>
                    <a:cubicBezTo>
                      <a:pt x="14952" y="2091"/>
                      <a:pt x="15307" y="2756"/>
                      <a:pt x="15914" y="3200"/>
                    </a:cubicBezTo>
                    <a:cubicBezTo>
                      <a:pt x="16465" y="3606"/>
                      <a:pt x="17085" y="3768"/>
                      <a:pt x="17720" y="3768"/>
                    </a:cubicBezTo>
                    <a:cubicBezTo>
                      <a:pt x="18891" y="3768"/>
                      <a:pt x="20117" y="3217"/>
                      <a:pt x="21075" y="2623"/>
                    </a:cubicBezTo>
                    <a:cubicBezTo>
                      <a:pt x="21182" y="2570"/>
                      <a:pt x="21132" y="2395"/>
                      <a:pt x="21023" y="2395"/>
                    </a:cubicBezTo>
                    <a:cubicBezTo>
                      <a:pt x="21011" y="2395"/>
                      <a:pt x="20999" y="2397"/>
                      <a:pt x="20986" y="2401"/>
                    </a:cubicBezTo>
                    <a:cubicBezTo>
                      <a:pt x="19984" y="2788"/>
                      <a:pt x="18804" y="3317"/>
                      <a:pt x="17703" y="3317"/>
                    </a:cubicBezTo>
                    <a:cubicBezTo>
                      <a:pt x="17034" y="3317"/>
                      <a:pt x="16393" y="3121"/>
                      <a:pt x="15840" y="2579"/>
                    </a:cubicBezTo>
                    <a:cubicBezTo>
                      <a:pt x="15145" y="1884"/>
                      <a:pt x="14790" y="834"/>
                      <a:pt x="13917" y="316"/>
                    </a:cubicBezTo>
                    <a:cubicBezTo>
                      <a:pt x="13547" y="96"/>
                      <a:pt x="13209" y="1"/>
                      <a:pt x="12899"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3"/>
              <p:cNvSpPr/>
              <p:nvPr/>
            </p:nvSpPr>
            <p:spPr>
              <a:xfrm>
                <a:off x="1465750" y="2192050"/>
                <a:ext cx="226725" cy="247150"/>
              </a:xfrm>
              <a:custGeom>
                <a:avLst/>
                <a:gdLst/>
                <a:ahLst/>
                <a:cxnLst/>
                <a:rect l="l" t="t" r="r" b="b"/>
                <a:pathLst>
                  <a:path w="9069" h="9886" extrusionOk="0">
                    <a:moveTo>
                      <a:pt x="3373" y="0"/>
                    </a:moveTo>
                    <a:cubicBezTo>
                      <a:pt x="1648" y="0"/>
                      <a:pt x="201" y="63"/>
                      <a:pt x="201" y="212"/>
                    </a:cubicBezTo>
                    <a:cubicBezTo>
                      <a:pt x="127" y="3333"/>
                      <a:pt x="68" y="6453"/>
                      <a:pt x="9" y="9559"/>
                    </a:cubicBezTo>
                    <a:cubicBezTo>
                      <a:pt x="0" y="9750"/>
                      <a:pt x="3079" y="9886"/>
                      <a:pt x="5609" y="9886"/>
                    </a:cubicBezTo>
                    <a:cubicBezTo>
                      <a:pt x="7371" y="9886"/>
                      <a:pt x="8867" y="9820"/>
                      <a:pt x="8867" y="9662"/>
                    </a:cubicBezTo>
                    <a:cubicBezTo>
                      <a:pt x="8941" y="6557"/>
                      <a:pt x="9000" y="3436"/>
                      <a:pt x="9060" y="330"/>
                    </a:cubicBezTo>
                    <a:cubicBezTo>
                      <a:pt x="9068" y="136"/>
                      <a:pt x="5918" y="0"/>
                      <a:pt x="33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3"/>
              <p:cNvSpPr/>
              <p:nvPr/>
            </p:nvSpPr>
            <p:spPr>
              <a:xfrm>
                <a:off x="1759150" y="2195800"/>
                <a:ext cx="225175" cy="249700"/>
              </a:xfrm>
              <a:custGeom>
                <a:avLst/>
                <a:gdLst/>
                <a:ahLst/>
                <a:cxnLst/>
                <a:rect l="l" t="t" r="r" b="b"/>
                <a:pathLst>
                  <a:path w="9007" h="9988" extrusionOk="0">
                    <a:moveTo>
                      <a:pt x="4081" y="0"/>
                    </a:moveTo>
                    <a:cubicBezTo>
                      <a:pt x="1987" y="0"/>
                      <a:pt x="0" y="77"/>
                      <a:pt x="0" y="210"/>
                    </a:cubicBezTo>
                    <a:lnTo>
                      <a:pt x="133" y="9675"/>
                    </a:lnTo>
                    <a:cubicBezTo>
                      <a:pt x="133" y="9893"/>
                      <a:pt x="2596" y="9988"/>
                      <a:pt x="4926" y="9988"/>
                    </a:cubicBezTo>
                    <a:cubicBezTo>
                      <a:pt x="7020" y="9988"/>
                      <a:pt x="9007" y="9911"/>
                      <a:pt x="9007" y="9778"/>
                    </a:cubicBezTo>
                    <a:cubicBezTo>
                      <a:pt x="8962" y="6628"/>
                      <a:pt x="8918" y="3464"/>
                      <a:pt x="8874" y="314"/>
                    </a:cubicBezTo>
                    <a:cubicBezTo>
                      <a:pt x="8874" y="95"/>
                      <a:pt x="6411" y="0"/>
                      <a:pt x="4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53"/>
            <p:cNvSpPr/>
            <p:nvPr/>
          </p:nvSpPr>
          <p:spPr>
            <a:xfrm flipH="1">
              <a:off x="2976998" y="4578781"/>
              <a:ext cx="2831577"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1" name="Google Shape;1901;p53"/>
            <p:cNvGrpSpPr/>
            <p:nvPr/>
          </p:nvGrpSpPr>
          <p:grpSpPr>
            <a:xfrm>
              <a:off x="8348550" y="3975975"/>
              <a:ext cx="502825" cy="736500"/>
              <a:chOff x="6108925" y="2841025"/>
              <a:chExt cx="502825" cy="736500"/>
            </a:xfrm>
          </p:grpSpPr>
          <p:sp>
            <p:nvSpPr>
              <p:cNvPr id="1902" name="Google Shape;1902;p53"/>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3"/>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3"/>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3"/>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3"/>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3"/>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3"/>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3"/>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0" name="Google Shape;1910;p53"/>
            <p:cNvGrpSpPr/>
            <p:nvPr/>
          </p:nvGrpSpPr>
          <p:grpSpPr>
            <a:xfrm>
              <a:off x="8420363" y="4408000"/>
              <a:ext cx="499500" cy="291325"/>
              <a:chOff x="6432425" y="3554250"/>
              <a:chExt cx="499500" cy="291325"/>
            </a:xfrm>
          </p:grpSpPr>
          <p:sp>
            <p:nvSpPr>
              <p:cNvPr id="1911" name="Google Shape;1911;p53"/>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3"/>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3"/>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3"/>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3"/>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3"/>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3"/>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3"/>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53"/>
            <p:cNvGrpSpPr/>
            <p:nvPr/>
          </p:nvGrpSpPr>
          <p:grpSpPr>
            <a:xfrm flipH="1">
              <a:off x="3377250" y="2856754"/>
              <a:ext cx="1004925" cy="1899650"/>
              <a:chOff x="4613750" y="2200650"/>
              <a:chExt cx="1004925" cy="1899650"/>
            </a:xfrm>
          </p:grpSpPr>
          <p:sp>
            <p:nvSpPr>
              <p:cNvPr id="1920" name="Google Shape;1920;p53"/>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3"/>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3"/>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3"/>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3"/>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3"/>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3"/>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3"/>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3"/>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3"/>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3"/>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3"/>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3"/>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3"/>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3"/>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3"/>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3"/>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3"/>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3"/>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3"/>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3"/>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3"/>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3"/>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3"/>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3"/>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3"/>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3"/>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3"/>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3"/>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3"/>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3"/>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3"/>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3"/>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3"/>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3"/>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3"/>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3"/>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53"/>
            <p:cNvGrpSpPr/>
            <p:nvPr/>
          </p:nvGrpSpPr>
          <p:grpSpPr>
            <a:xfrm>
              <a:off x="4316325" y="3898854"/>
              <a:ext cx="511350" cy="800475"/>
              <a:chOff x="3113425" y="3347900"/>
              <a:chExt cx="511350" cy="800475"/>
            </a:xfrm>
          </p:grpSpPr>
          <p:sp>
            <p:nvSpPr>
              <p:cNvPr id="1958" name="Google Shape;1958;p53"/>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3"/>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3"/>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3"/>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3"/>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3"/>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3"/>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3"/>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3"/>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3"/>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3"/>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3"/>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3"/>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3"/>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3"/>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3"/>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3"/>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3"/>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3"/>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3"/>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3"/>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3"/>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3"/>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3"/>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3"/>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53"/>
            <p:cNvGrpSpPr/>
            <p:nvPr/>
          </p:nvGrpSpPr>
          <p:grpSpPr>
            <a:xfrm>
              <a:off x="146125" y="4673425"/>
              <a:ext cx="9067377" cy="85125"/>
              <a:chOff x="0" y="4675850"/>
              <a:chExt cx="9067377" cy="85125"/>
            </a:xfrm>
          </p:grpSpPr>
          <p:sp>
            <p:nvSpPr>
              <p:cNvPr id="1984" name="Google Shape;1984;p53"/>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3"/>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3"/>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7" name="Google Shape;1987;p53"/>
            <p:cNvSpPr/>
            <p:nvPr/>
          </p:nvSpPr>
          <p:spPr>
            <a:xfrm flipH="1">
              <a:off x="2897181" y="4691124"/>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2C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177976A4-7091-AAAB-B160-A39A7137CC5F}"/>
              </a:ext>
            </a:extLst>
          </p:cNvPr>
          <p:cNvSpPr/>
          <p:nvPr/>
        </p:nvSpPr>
        <p:spPr>
          <a:xfrm>
            <a:off x="4966245" y="3371353"/>
            <a:ext cx="3382625" cy="779804"/>
          </a:xfrm>
          <a:prstGeom prst="rect">
            <a:avLst/>
          </a:prstGeom>
          <a:solidFill>
            <a:srgbClr val="FDF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964;p37">
            <a:extLst>
              <a:ext uri="{FF2B5EF4-FFF2-40B4-BE49-F238E27FC236}">
                <a16:creationId xmlns:a16="http://schemas.microsoft.com/office/drawing/2014/main" id="{F63EA768-A4AF-F828-48D7-4A8D61293CEB}"/>
              </a:ext>
            </a:extLst>
          </p:cNvPr>
          <p:cNvSpPr/>
          <p:nvPr/>
        </p:nvSpPr>
        <p:spPr>
          <a:xfrm>
            <a:off x="5974684" y="350531"/>
            <a:ext cx="1888026" cy="1679563"/>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966;p37">
            <a:extLst>
              <a:ext uri="{FF2B5EF4-FFF2-40B4-BE49-F238E27FC236}">
                <a16:creationId xmlns:a16="http://schemas.microsoft.com/office/drawing/2014/main" id="{E3C6C3E2-3E41-35FB-DCFC-A25C2BCD161A}"/>
              </a:ext>
            </a:extLst>
          </p:cNvPr>
          <p:cNvSpPr txBox="1">
            <a:spLocks/>
          </p:cNvSpPr>
          <p:nvPr/>
        </p:nvSpPr>
        <p:spPr>
          <a:xfrm>
            <a:off x="5985812" y="523263"/>
            <a:ext cx="1835100" cy="133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7200">
                <a:solidFill>
                  <a:schemeClr val="accent1">
                    <a:lumMod val="50000"/>
                  </a:schemeClr>
                </a:solidFill>
                <a:latin typeface="#9Slide07 SVNBango" panose="02000000000000000000" pitchFamily="2" charset="0"/>
              </a:rPr>
              <a:t>03</a:t>
            </a:r>
          </a:p>
        </p:txBody>
      </p:sp>
      <p:sp>
        <p:nvSpPr>
          <p:cNvPr id="9" name="Google Shape;965;p37">
            <a:extLst>
              <a:ext uri="{FF2B5EF4-FFF2-40B4-BE49-F238E27FC236}">
                <a16:creationId xmlns:a16="http://schemas.microsoft.com/office/drawing/2014/main" id="{4805A934-F9C8-9F34-A13B-95C80FF76193}"/>
              </a:ext>
            </a:extLst>
          </p:cNvPr>
          <p:cNvSpPr txBox="1">
            <a:spLocks noGrp="1"/>
          </p:cNvSpPr>
          <p:nvPr>
            <p:ph type="title"/>
          </p:nvPr>
        </p:nvSpPr>
        <p:spPr>
          <a:xfrm>
            <a:off x="4826686" y="2304110"/>
            <a:ext cx="4365585" cy="111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600">
                <a:solidFill>
                  <a:schemeClr val="accent3">
                    <a:lumMod val="75000"/>
                  </a:schemeClr>
                </a:solidFill>
                <a:latin typeface="#9Slide05 SVNHollycakes" panose="02000000000000000000" pitchFamily="2" charset="0"/>
              </a:rPr>
              <a:t>Trung tâm công nghiệp</a:t>
            </a:r>
            <a:endParaRPr sz="6600">
              <a:solidFill>
                <a:schemeClr val="accent3">
                  <a:lumMod val="75000"/>
                </a:schemeClr>
              </a:solidFill>
              <a:latin typeface="#9Slide05 SVNHollycakes" panose="020000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442170" y="642135"/>
            <a:ext cx="3420438" cy="846051"/>
          </a:xfrm>
          <a:prstGeom prst="roundRect">
            <a:avLst>
              <a:gd name="adj" fmla="val 44729"/>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srgbClr val="FF0066"/>
                </a:solidFill>
                <a:effectLst/>
                <a:uLnTx/>
                <a:uFillTx/>
                <a:latin typeface="#9Slide07 SVNBango" panose="02000000000000000000" pitchFamily="2" charset="0"/>
                <a:ea typeface="Cambria" panose="02040503050406030204" pitchFamily="18" charset="0"/>
                <a:cs typeface="Arial"/>
                <a:sym typeface="Arial"/>
              </a:rPr>
              <a:t>Vai trò</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207888" y="1796083"/>
            <a:ext cx="3957278" cy="2965239"/>
          </a:xfrm>
          <a:custGeom>
            <a:avLst/>
            <a:gdLst>
              <a:gd name="connsiteX0" fmla="*/ 0 w 3957278"/>
              <a:gd name="connsiteY0" fmla="*/ 0 h 2965239"/>
              <a:gd name="connsiteX1" fmla="*/ 525753 w 3957278"/>
              <a:gd name="connsiteY1" fmla="*/ 0 h 2965239"/>
              <a:gd name="connsiteX2" fmla="*/ 1091078 w 3957278"/>
              <a:gd name="connsiteY2" fmla="*/ 0 h 2965239"/>
              <a:gd name="connsiteX3" fmla="*/ 1735549 w 3957278"/>
              <a:gd name="connsiteY3" fmla="*/ 0 h 2965239"/>
              <a:gd name="connsiteX4" fmla="*/ 2300874 w 3957278"/>
              <a:gd name="connsiteY4" fmla="*/ 0 h 2965239"/>
              <a:gd name="connsiteX5" fmla="*/ 2905773 w 3957278"/>
              <a:gd name="connsiteY5" fmla="*/ 0 h 2965239"/>
              <a:gd name="connsiteX6" fmla="*/ 3471098 w 3957278"/>
              <a:gd name="connsiteY6" fmla="*/ 0 h 2965239"/>
              <a:gd name="connsiteX7" fmla="*/ 3957278 w 3957278"/>
              <a:gd name="connsiteY7" fmla="*/ 0 h 2965239"/>
              <a:gd name="connsiteX8" fmla="*/ 3957278 w 3957278"/>
              <a:gd name="connsiteY8" fmla="*/ 593048 h 2965239"/>
              <a:gd name="connsiteX9" fmla="*/ 3957278 w 3957278"/>
              <a:gd name="connsiteY9" fmla="*/ 1126791 h 2965239"/>
              <a:gd name="connsiteX10" fmla="*/ 3957278 w 3957278"/>
              <a:gd name="connsiteY10" fmla="*/ 1719839 h 2965239"/>
              <a:gd name="connsiteX11" fmla="*/ 3957278 w 3957278"/>
              <a:gd name="connsiteY11" fmla="*/ 2253582 h 2965239"/>
              <a:gd name="connsiteX12" fmla="*/ 3957278 w 3957278"/>
              <a:gd name="connsiteY12" fmla="*/ 2965239 h 2965239"/>
              <a:gd name="connsiteX13" fmla="*/ 3431525 w 3957278"/>
              <a:gd name="connsiteY13" fmla="*/ 2965239 h 2965239"/>
              <a:gd name="connsiteX14" fmla="*/ 2787054 w 3957278"/>
              <a:gd name="connsiteY14" fmla="*/ 2965239 h 2965239"/>
              <a:gd name="connsiteX15" fmla="*/ 2182156 w 3957278"/>
              <a:gd name="connsiteY15" fmla="*/ 2965239 h 2965239"/>
              <a:gd name="connsiteX16" fmla="*/ 1577258 w 3957278"/>
              <a:gd name="connsiteY16" fmla="*/ 2965239 h 2965239"/>
              <a:gd name="connsiteX17" fmla="*/ 1051505 w 3957278"/>
              <a:gd name="connsiteY17" fmla="*/ 2965239 h 2965239"/>
              <a:gd name="connsiteX18" fmla="*/ 565325 w 3957278"/>
              <a:gd name="connsiteY18" fmla="*/ 2965239 h 2965239"/>
              <a:gd name="connsiteX19" fmla="*/ 0 w 3957278"/>
              <a:gd name="connsiteY19" fmla="*/ 2965239 h 2965239"/>
              <a:gd name="connsiteX20" fmla="*/ 0 w 3957278"/>
              <a:gd name="connsiteY20" fmla="*/ 2342539 h 2965239"/>
              <a:gd name="connsiteX21" fmla="*/ 0 w 3957278"/>
              <a:gd name="connsiteY21" fmla="*/ 1749491 h 2965239"/>
              <a:gd name="connsiteX22" fmla="*/ 0 w 3957278"/>
              <a:gd name="connsiteY22" fmla="*/ 1097138 h 2965239"/>
              <a:gd name="connsiteX23" fmla="*/ 0 w 3957278"/>
              <a:gd name="connsiteY23" fmla="*/ 563395 h 2965239"/>
              <a:gd name="connsiteX24" fmla="*/ 0 w 3957278"/>
              <a:gd name="connsiteY24" fmla="*/ 0 h 29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7278" h="2965239" fill="none" extrusionOk="0">
                <a:moveTo>
                  <a:pt x="0" y="0"/>
                </a:moveTo>
                <a:cubicBezTo>
                  <a:pt x="201673" y="-35223"/>
                  <a:pt x="359883" y="21364"/>
                  <a:pt x="525753" y="0"/>
                </a:cubicBezTo>
                <a:cubicBezTo>
                  <a:pt x="691623" y="-21364"/>
                  <a:pt x="816078" y="55749"/>
                  <a:pt x="1091078" y="0"/>
                </a:cubicBezTo>
                <a:cubicBezTo>
                  <a:pt x="1366078" y="-55749"/>
                  <a:pt x="1458197" y="34886"/>
                  <a:pt x="1735549" y="0"/>
                </a:cubicBezTo>
                <a:cubicBezTo>
                  <a:pt x="2012901" y="-34886"/>
                  <a:pt x="2041205" y="12483"/>
                  <a:pt x="2300874" y="0"/>
                </a:cubicBezTo>
                <a:cubicBezTo>
                  <a:pt x="2560543" y="-12483"/>
                  <a:pt x="2708153" y="43271"/>
                  <a:pt x="2905773" y="0"/>
                </a:cubicBezTo>
                <a:cubicBezTo>
                  <a:pt x="3103393" y="-43271"/>
                  <a:pt x="3221154" y="13819"/>
                  <a:pt x="3471098" y="0"/>
                </a:cubicBezTo>
                <a:cubicBezTo>
                  <a:pt x="3721043" y="-13819"/>
                  <a:pt x="3847769" y="29546"/>
                  <a:pt x="3957278" y="0"/>
                </a:cubicBezTo>
                <a:cubicBezTo>
                  <a:pt x="3972476" y="227930"/>
                  <a:pt x="3929090" y="417270"/>
                  <a:pt x="3957278" y="593048"/>
                </a:cubicBezTo>
                <a:cubicBezTo>
                  <a:pt x="3985466" y="768826"/>
                  <a:pt x="3914970" y="949932"/>
                  <a:pt x="3957278" y="1126791"/>
                </a:cubicBezTo>
                <a:cubicBezTo>
                  <a:pt x="3999586" y="1303650"/>
                  <a:pt x="3922808" y="1559203"/>
                  <a:pt x="3957278" y="1719839"/>
                </a:cubicBezTo>
                <a:cubicBezTo>
                  <a:pt x="3991748" y="1880475"/>
                  <a:pt x="3921426" y="2031838"/>
                  <a:pt x="3957278" y="2253582"/>
                </a:cubicBezTo>
                <a:cubicBezTo>
                  <a:pt x="3993130" y="2475326"/>
                  <a:pt x="3905723" y="2803522"/>
                  <a:pt x="3957278" y="2965239"/>
                </a:cubicBezTo>
                <a:cubicBezTo>
                  <a:pt x="3816073" y="2988751"/>
                  <a:pt x="3590446" y="2933278"/>
                  <a:pt x="3431525" y="2965239"/>
                </a:cubicBezTo>
                <a:cubicBezTo>
                  <a:pt x="3272604" y="2997200"/>
                  <a:pt x="3091084" y="2911399"/>
                  <a:pt x="2787054" y="2965239"/>
                </a:cubicBezTo>
                <a:cubicBezTo>
                  <a:pt x="2483024" y="3019079"/>
                  <a:pt x="2323098" y="2959053"/>
                  <a:pt x="2182156" y="2965239"/>
                </a:cubicBezTo>
                <a:cubicBezTo>
                  <a:pt x="2041214" y="2971425"/>
                  <a:pt x="1821106" y="2951041"/>
                  <a:pt x="1577258" y="2965239"/>
                </a:cubicBezTo>
                <a:cubicBezTo>
                  <a:pt x="1333410" y="2979437"/>
                  <a:pt x="1311386" y="2955155"/>
                  <a:pt x="1051505" y="2965239"/>
                </a:cubicBezTo>
                <a:cubicBezTo>
                  <a:pt x="791624" y="2975323"/>
                  <a:pt x="733517" y="2921669"/>
                  <a:pt x="565325" y="2965239"/>
                </a:cubicBezTo>
                <a:cubicBezTo>
                  <a:pt x="397133" y="3008809"/>
                  <a:pt x="186022" y="2898687"/>
                  <a:pt x="0" y="2965239"/>
                </a:cubicBezTo>
                <a:cubicBezTo>
                  <a:pt x="-42694" y="2672455"/>
                  <a:pt x="35029" y="2493530"/>
                  <a:pt x="0" y="2342539"/>
                </a:cubicBezTo>
                <a:cubicBezTo>
                  <a:pt x="-35029" y="2191548"/>
                  <a:pt x="48228" y="2034647"/>
                  <a:pt x="0" y="1749491"/>
                </a:cubicBezTo>
                <a:cubicBezTo>
                  <a:pt x="-48228" y="1464335"/>
                  <a:pt x="31866" y="1404302"/>
                  <a:pt x="0" y="1097138"/>
                </a:cubicBezTo>
                <a:cubicBezTo>
                  <a:pt x="-31866" y="789974"/>
                  <a:pt x="45925" y="819498"/>
                  <a:pt x="0" y="563395"/>
                </a:cubicBezTo>
                <a:cubicBezTo>
                  <a:pt x="-45925" y="307292"/>
                  <a:pt x="55899" y="126831"/>
                  <a:pt x="0" y="0"/>
                </a:cubicBezTo>
                <a:close/>
              </a:path>
              <a:path w="3957278" h="2965239" stroke="0" extrusionOk="0">
                <a:moveTo>
                  <a:pt x="0" y="0"/>
                </a:moveTo>
                <a:cubicBezTo>
                  <a:pt x="175935" y="-46769"/>
                  <a:pt x="457719" y="37189"/>
                  <a:pt x="644471" y="0"/>
                </a:cubicBezTo>
                <a:cubicBezTo>
                  <a:pt x="831223" y="-37189"/>
                  <a:pt x="933739" y="37751"/>
                  <a:pt x="1170224" y="0"/>
                </a:cubicBezTo>
                <a:cubicBezTo>
                  <a:pt x="1406709" y="-37751"/>
                  <a:pt x="1494076" y="12128"/>
                  <a:pt x="1775122" y="0"/>
                </a:cubicBezTo>
                <a:cubicBezTo>
                  <a:pt x="2056168" y="-12128"/>
                  <a:pt x="2142984" y="72515"/>
                  <a:pt x="2380020" y="0"/>
                </a:cubicBezTo>
                <a:cubicBezTo>
                  <a:pt x="2617056" y="-72515"/>
                  <a:pt x="2789951" y="22504"/>
                  <a:pt x="2945345" y="0"/>
                </a:cubicBezTo>
                <a:cubicBezTo>
                  <a:pt x="3100740" y="-22504"/>
                  <a:pt x="3291879" y="5179"/>
                  <a:pt x="3431525" y="0"/>
                </a:cubicBezTo>
                <a:cubicBezTo>
                  <a:pt x="3571171" y="-5179"/>
                  <a:pt x="3747911" y="50145"/>
                  <a:pt x="3957278" y="0"/>
                </a:cubicBezTo>
                <a:cubicBezTo>
                  <a:pt x="4021013" y="200765"/>
                  <a:pt x="3950052" y="342355"/>
                  <a:pt x="3957278" y="533743"/>
                </a:cubicBezTo>
                <a:cubicBezTo>
                  <a:pt x="3964504" y="725131"/>
                  <a:pt x="3891839" y="869021"/>
                  <a:pt x="3957278" y="1126791"/>
                </a:cubicBezTo>
                <a:cubicBezTo>
                  <a:pt x="4022717" y="1384561"/>
                  <a:pt x="3897717" y="1576734"/>
                  <a:pt x="3957278" y="1719839"/>
                </a:cubicBezTo>
                <a:cubicBezTo>
                  <a:pt x="4016839" y="1862944"/>
                  <a:pt x="3924973" y="2096897"/>
                  <a:pt x="3957278" y="2342539"/>
                </a:cubicBezTo>
                <a:cubicBezTo>
                  <a:pt x="3989583" y="2588181"/>
                  <a:pt x="3909401" y="2805708"/>
                  <a:pt x="3957278" y="2965239"/>
                </a:cubicBezTo>
                <a:cubicBezTo>
                  <a:pt x="3726611" y="3007540"/>
                  <a:pt x="3549300" y="2961772"/>
                  <a:pt x="3391953" y="2965239"/>
                </a:cubicBezTo>
                <a:cubicBezTo>
                  <a:pt x="3234607" y="2968706"/>
                  <a:pt x="3058652" y="2952619"/>
                  <a:pt x="2905773" y="2965239"/>
                </a:cubicBezTo>
                <a:cubicBezTo>
                  <a:pt x="2752894" y="2977859"/>
                  <a:pt x="2654436" y="2931700"/>
                  <a:pt x="2419593" y="2965239"/>
                </a:cubicBezTo>
                <a:cubicBezTo>
                  <a:pt x="2184750" y="2998778"/>
                  <a:pt x="2173192" y="2924952"/>
                  <a:pt x="1972986" y="2965239"/>
                </a:cubicBezTo>
                <a:cubicBezTo>
                  <a:pt x="1772780" y="3005526"/>
                  <a:pt x="1638559" y="2898905"/>
                  <a:pt x="1407660" y="2965239"/>
                </a:cubicBezTo>
                <a:cubicBezTo>
                  <a:pt x="1176761" y="3031573"/>
                  <a:pt x="1062667" y="2942073"/>
                  <a:pt x="763189" y="2965239"/>
                </a:cubicBezTo>
                <a:cubicBezTo>
                  <a:pt x="463711" y="2988405"/>
                  <a:pt x="372464" y="2892283"/>
                  <a:pt x="0" y="2965239"/>
                </a:cubicBezTo>
                <a:cubicBezTo>
                  <a:pt x="-7512" y="2825867"/>
                  <a:pt x="46153" y="2684407"/>
                  <a:pt x="0" y="2461148"/>
                </a:cubicBezTo>
                <a:cubicBezTo>
                  <a:pt x="-46153" y="2237889"/>
                  <a:pt x="27520" y="2157908"/>
                  <a:pt x="0" y="1927405"/>
                </a:cubicBezTo>
                <a:cubicBezTo>
                  <a:pt x="-27520" y="1696902"/>
                  <a:pt x="41015" y="1519559"/>
                  <a:pt x="0" y="1334358"/>
                </a:cubicBezTo>
                <a:cubicBezTo>
                  <a:pt x="-41015" y="1149157"/>
                  <a:pt x="45413" y="928650"/>
                  <a:pt x="0" y="770962"/>
                </a:cubicBezTo>
                <a:cubicBezTo>
                  <a:pt x="-45413" y="613274"/>
                  <a:pt x="63597" y="326847"/>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91440" tIns="45720" rIns="91440" bIns="45720" rtlCol="0" anchor="ctr">
            <a:noAutofit/>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Vai trò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quan trọng </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cho sự phát triển của các địa phương, như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định hướng chuyên môn hoá </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trong sản xuất công nghiệp, tạo</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 động lực phát triển </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cho các đô thị và khu vực phụ cận.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FC2AD607-9427-1676-91E3-036C552E6B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2248" y="489858"/>
            <a:ext cx="4389582" cy="4147178"/>
          </a:xfrm>
          <a:prstGeom prst="rect">
            <a:avLst/>
          </a:prstGeom>
        </p:spPr>
      </p:pic>
    </p:spTree>
    <p:extLst>
      <p:ext uri="{BB962C8B-B14F-4D97-AF65-F5344CB8AC3E}">
        <p14:creationId xmlns:p14="http://schemas.microsoft.com/office/powerpoint/2010/main" val="375441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4" name="Google Shape;1194;p40"/>
          <p:cNvSpPr txBox="1">
            <a:spLocks noGrp="1"/>
          </p:cNvSpPr>
          <p:nvPr>
            <p:ph type="subTitle" idx="2"/>
          </p:nvPr>
        </p:nvSpPr>
        <p:spPr>
          <a:xfrm>
            <a:off x="135953" y="974693"/>
            <a:ext cx="2648611" cy="1047000"/>
          </a:xfrm>
          <a:prstGeom prst="rect">
            <a:avLst/>
          </a:prstGeom>
          <a:solidFill>
            <a:schemeClr val="accent3">
              <a:lumMod val="20000"/>
              <a:lumOff val="80000"/>
            </a:schemeClr>
          </a:solidFill>
          <a:ln>
            <a:solidFill>
              <a:srgbClr val="0070C0"/>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0070C0"/>
                </a:solidFill>
                <a:latin typeface="#9Slide03 SFU Futura_03" panose="00000400000000000000" pitchFamily="2" charset="0"/>
              </a:rPr>
              <a:t>hình thức tổ chức lãnh thổ công nghiệp ở trình độ cao. </a:t>
            </a:r>
            <a:endParaRPr sz="2000">
              <a:solidFill>
                <a:srgbClr val="0070C0"/>
              </a:solidFill>
              <a:latin typeface="#9Slide03 SFU Futura_03" panose="00000400000000000000" pitchFamily="2" charset="0"/>
            </a:endParaRPr>
          </a:p>
        </p:txBody>
      </p:sp>
      <p:grpSp>
        <p:nvGrpSpPr>
          <p:cNvPr id="1199" name="Google Shape;1199;p40"/>
          <p:cNvGrpSpPr/>
          <p:nvPr/>
        </p:nvGrpSpPr>
        <p:grpSpPr>
          <a:xfrm>
            <a:off x="387773" y="3365355"/>
            <a:ext cx="871187" cy="1363769"/>
            <a:chOff x="3113425" y="3347900"/>
            <a:chExt cx="511350" cy="800475"/>
          </a:xfrm>
        </p:grpSpPr>
        <p:sp>
          <p:nvSpPr>
            <p:cNvPr id="1200" name="Google Shape;1200;p40"/>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0"/>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0"/>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0"/>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0"/>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0"/>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0"/>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0"/>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0"/>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0"/>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0"/>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0"/>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0"/>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0"/>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0"/>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0"/>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0"/>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0"/>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0"/>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0"/>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0"/>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40"/>
          <p:cNvSpPr/>
          <p:nvPr/>
        </p:nvSpPr>
        <p:spPr>
          <a:xfrm rot="8856109">
            <a:off x="5421806" y="1413299"/>
            <a:ext cx="3891901" cy="3396521"/>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6" name="Google Shape;1226;p40"/>
          <p:cNvGrpSpPr/>
          <p:nvPr/>
        </p:nvGrpSpPr>
        <p:grpSpPr>
          <a:xfrm>
            <a:off x="7037442" y="2561516"/>
            <a:ext cx="727382" cy="2132625"/>
            <a:chOff x="-339050" y="580375"/>
            <a:chExt cx="315800" cy="925900"/>
          </a:xfrm>
        </p:grpSpPr>
        <p:grpSp>
          <p:nvGrpSpPr>
            <p:cNvPr id="1227" name="Google Shape;1227;p40"/>
            <p:cNvGrpSpPr/>
            <p:nvPr/>
          </p:nvGrpSpPr>
          <p:grpSpPr>
            <a:xfrm>
              <a:off x="-339050" y="580375"/>
              <a:ext cx="315800" cy="925900"/>
              <a:chOff x="-339050" y="580375"/>
              <a:chExt cx="315800" cy="925900"/>
            </a:xfrm>
          </p:grpSpPr>
          <p:sp>
            <p:nvSpPr>
              <p:cNvPr id="1228" name="Google Shape;1228;p40"/>
              <p:cNvSpPr/>
              <p:nvPr/>
            </p:nvSpPr>
            <p:spPr>
              <a:xfrm>
                <a:off x="-266075" y="580375"/>
                <a:ext cx="242825" cy="243775"/>
              </a:xfrm>
              <a:custGeom>
                <a:avLst/>
                <a:gdLst/>
                <a:ahLst/>
                <a:cxnLst/>
                <a:rect l="l" t="t" r="r" b="b"/>
                <a:pathLst>
                  <a:path w="9713" h="9751" extrusionOk="0">
                    <a:moveTo>
                      <a:pt x="3951" y="0"/>
                    </a:moveTo>
                    <a:cubicBezTo>
                      <a:pt x="2729" y="0"/>
                      <a:pt x="1737" y="973"/>
                      <a:pt x="1737" y="2194"/>
                    </a:cubicBezTo>
                    <a:cubicBezTo>
                      <a:pt x="1737" y="2729"/>
                      <a:pt x="1928" y="3206"/>
                      <a:pt x="2252" y="3587"/>
                    </a:cubicBezTo>
                    <a:cubicBezTo>
                      <a:pt x="2176" y="3568"/>
                      <a:pt x="2100" y="3568"/>
                      <a:pt x="2023" y="3568"/>
                    </a:cubicBezTo>
                    <a:cubicBezTo>
                      <a:pt x="1375" y="3568"/>
                      <a:pt x="860" y="4083"/>
                      <a:pt x="860" y="4732"/>
                    </a:cubicBezTo>
                    <a:cubicBezTo>
                      <a:pt x="860" y="4885"/>
                      <a:pt x="879" y="5037"/>
                      <a:pt x="936" y="5171"/>
                    </a:cubicBezTo>
                    <a:cubicBezTo>
                      <a:pt x="402" y="5304"/>
                      <a:pt x="1" y="5762"/>
                      <a:pt x="1" y="6335"/>
                    </a:cubicBezTo>
                    <a:cubicBezTo>
                      <a:pt x="1" y="6697"/>
                      <a:pt x="173" y="7022"/>
                      <a:pt x="421" y="7232"/>
                    </a:cubicBezTo>
                    <a:cubicBezTo>
                      <a:pt x="249" y="7499"/>
                      <a:pt x="135" y="7804"/>
                      <a:pt x="135" y="8147"/>
                    </a:cubicBezTo>
                    <a:cubicBezTo>
                      <a:pt x="135" y="9025"/>
                      <a:pt x="860" y="9750"/>
                      <a:pt x="1737" y="9750"/>
                    </a:cubicBezTo>
                    <a:cubicBezTo>
                      <a:pt x="2558" y="9750"/>
                      <a:pt x="3226" y="9140"/>
                      <a:pt x="3321" y="8338"/>
                    </a:cubicBezTo>
                    <a:cubicBezTo>
                      <a:pt x="3512" y="8453"/>
                      <a:pt x="3722" y="8529"/>
                      <a:pt x="3951" y="8529"/>
                    </a:cubicBezTo>
                    <a:cubicBezTo>
                      <a:pt x="4428" y="8529"/>
                      <a:pt x="4847" y="8224"/>
                      <a:pt x="5019" y="7804"/>
                    </a:cubicBezTo>
                    <a:cubicBezTo>
                      <a:pt x="5401" y="8109"/>
                      <a:pt x="5897" y="8281"/>
                      <a:pt x="6412" y="8281"/>
                    </a:cubicBezTo>
                    <a:cubicBezTo>
                      <a:pt x="7633" y="8281"/>
                      <a:pt x="8606" y="7308"/>
                      <a:pt x="8606" y="6087"/>
                    </a:cubicBezTo>
                    <a:cubicBezTo>
                      <a:pt x="8606" y="6029"/>
                      <a:pt x="8606" y="5972"/>
                      <a:pt x="8606" y="5896"/>
                    </a:cubicBezTo>
                    <a:cubicBezTo>
                      <a:pt x="9217" y="5877"/>
                      <a:pt x="9713" y="5362"/>
                      <a:pt x="9713" y="4732"/>
                    </a:cubicBezTo>
                    <a:cubicBezTo>
                      <a:pt x="9713" y="4121"/>
                      <a:pt x="9236" y="3606"/>
                      <a:pt x="8625" y="3568"/>
                    </a:cubicBezTo>
                    <a:cubicBezTo>
                      <a:pt x="8835" y="3301"/>
                      <a:pt x="8969" y="2958"/>
                      <a:pt x="8969" y="2576"/>
                    </a:cubicBezTo>
                    <a:cubicBezTo>
                      <a:pt x="8969" y="1679"/>
                      <a:pt x="8244" y="954"/>
                      <a:pt x="7347" y="954"/>
                    </a:cubicBezTo>
                    <a:cubicBezTo>
                      <a:pt x="6813" y="954"/>
                      <a:pt x="6355" y="1202"/>
                      <a:pt x="6069" y="1603"/>
                    </a:cubicBezTo>
                    <a:cubicBezTo>
                      <a:pt x="5801" y="668"/>
                      <a:pt x="4962" y="0"/>
                      <a:pt x="3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0"/>
              <p:cNvSpPr/>
              <p:nvPr/>
            </p:nvSpPr>
            <p:spPr>
              <a:xfrm>
                <a:off x="-339050" y="818400"/>
                <a:ext cx="287675" cy="687875"/>
              </a:xfrm>
              <a:custGeom>
                <a:avLst/>
                <a:gdLst/>
                <a:ahLst/>
                <a:cxnLst/>
                <a:rect l="l" t="t" r="r" b="b"/>
                <a:pathLst>
                  <a:path w="11507" h="27515" extrusionOk="0">
                    <a:moveTo>
                      <a:pt x="2042" y="0"/>
                    </a:moveTo>
                    <a:lnTo>
                      <a:pt x="1" y="27495"/>
                    </a:lnTo>
                    <a:lnTo>
                      <a:pt x="11506" y="27514"/>
                    </a:lnTo>
                    <a:lnTo>
                      <a:pt x="91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0"/>
              <p:cNvSpPr/>
              <p:nvPr/>
            </p:nvSpPr>
            <p:spPr>
              <a:xfrm>
                <a:off x="-295150" y="842250"/>
                <a:ext cx="90175" cy="283850"/>
              </a:xfrm>
              <a:custGeom>
                <a:avLst/>
                <a:gdLst/>
                <a:ahLst/>
                <a:cxnLst/>
                <a:rect l="l" t="t" r="r" b="b"/>
                <a:pathLst>
                  <a:path w="3607" h="11354" fill="none" extrusionOk="0">
                    <a:moveTo>
                      <a:pt x="3606" y="0"/>
                    </a:moveTo>
                    <a:lnTo>
                      <a:pt x="1107" y="0"/>
                    </a:lnTo>
                    <a:lnTo>
                      <a:pt x="0" y="11353"/>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 name="Google Shape;1231;p40"/>
            <p:cNvSpPr/>
            <p:nvPr/>
          </p:nvSpPr>
          <p:spPr>
            <a:xfrm>
              <a:off x="-306900" y="802850"/>
              <a:ext cx="210875" cy="18625"/>
            </a:xfrm>
            <a:custGeom>
              <a:avLst/>
              <a:gdLst/>
              <a:ahLst/>
              <a:cxnLst/>
              <a:rect l="l" t="t" r="r" b="b"/>
              <a:pathLst>
                <a:path w="8435" h="745" extrusionOk="0">
                  <a:moveTo>
                    <a:pt x="363" y="1"/>
                  </a:moveTo>
                  <a:cubicBezTo>
                    <a:pt x="153" y="1"/>
                    <a:pt x="1" y="153"/>
                    <a:pt x="1" y="363"/>
                  </a:cubicBezTo>
                  <a:cubicBezTo>
                    <a:pt x="1" y="573"/>
                    <a:pt x="153" y="745"/>
                    <a:pt x="363" y="745"/>
                  </a:cubicBezTo>
                  <a:lnTo>
                    <a:pt x="8053" y="745"/>
                  </a:lnTo>
                  <a:cubicBezTo>
                    <a:pt x="8263" y="745"/>
                    <a:pt x="8434" y="573"/>
                    <a:pt x="8434" y="363"/>
                  </a:cubicBezTo>
                  <a:cubicBezTo>
                    <a:pt x="8434" y="153"/>
                    <a:pt x="8263" y="1"/>
                    <a:pt x="8053"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40"/>
          <p:cNvGrpSpPr/>
          <p:nvPr/>
        </p:nvGrpSpPr>
        <p:grpSpPr>
          <a:xfrm>
            <a:off x="6343373" y="3464894"/>
            <a:ext cx="1011980" cy="1229267"/>
            <a:chOff x="4674350" y="1395675"/>
            <a:chExt cx="404050" cy="829550"/>
          </a:xfrm>
        </p:grpSpPr>
        <p:sp>
          <p:nvSpPr>
            <p:cNvPr id="1233" name="Google Shape;1233;p40"/>
            <p:cNvSpPr/>
            <p:nvPr/>
          </p:nvSpPr>
          <p:spPr>
            <a:xfrm>
              <a:off x="4674350" y="1444825"/>
              <a:ext cx="225650" cy="223725"/>
            </a:xfrm>
            <a:custGeom>
              <a:avLst/>
              <a:gdLst/>
              <a:ahLst/>
              <a:cxnLst/>
              <a:rect l="l" t="t" r="r" b="b"/>
              <a:pathLst>
                <a:path w="9026" h="8949" extrusionOk="0">
                  <a:moveTo>
                    <a:pt x="1240" y="0"/>
                  </a:moveTo>
                  <a:cubicBezTo>
                    <a:pt x="1240" y="0"/>
                    <a:pt x="0" y="6545"/>
                    <a:pt x="7136" y="8949"/>
                  </a:cubicBezTo>
                  <a:cubicBezTo>
                    <a:pt x="7136" y="8949"/>
                    <a:pt x="9025" y="1050"/>
                    <a:pt x="1240" y="0"/>
                  </a:cubicBezTo>
                  <a:close/>
                </a:path>
              </a:pathLst>
            </a:custGeom>
            <a:solidFill>
              <a:srgbClr val="B9F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0"/>
            <p:cNvSpPr/>
            <p:nvPr/>
          </p:nvSpPr>
          <p:spPr>
            <a:xfrm>
              <a:off x="4721550" y="1463425"/>
              <a:ext cx="117850" cy="182725"/>
            </a:xfrm>
            <a:custGeom>
              <a:avLst/>
              <a:gdLst/>
              <a:ahLst/>
              <a:cxnLst/>
              <a:rect l="l" t="t" r="r" b="b"/>
              <a:pathLst>
                <a:path w="4714" h="7309" fill="none" extrusionOk="0">
                  <a:moveTo>
                    <a:pt x="1" y="0"/>
                  </a:moveTo>
                  <a:cubicBezTo>
                    <a:pt x="1" y="0"/>
                    <a:pt x="3531" y="3034"/>
                    <a:pt x="4714" y="7308"/>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0"/>
            <p:cNvSpPr/>
            <p:nvPr/>
          </p:nvSpPr>
          <p:spPr>
            <a:xfrm>
              <a:off x="4818875" y="1395675"/>
              <a:ext cx="259525" cy="269550"/>
            </a:xfrm>
            <a:custGeom>
              <a:avLst/>
              <a:gdLst/>
              <a:ahLst/>
              <a:cxnLst/>
              <a:rect l="l" t="t" r="r" b="b"/>
              <a:pathLst>
                <a:path w="10381" h="10782" extrusionOk="0">
                  <a:moveTo>
                    <a:pt x="7537" y="1"/>
                  </a:moveTo>
                  <a:lnTo>
                    <a:pt x="7537" y="1"/>
                  </a:lnTo>
                  <a:cubicBezTo>
                    <a:pt x="7537" y="1"/>
                    <a:pt x="0" y="2005"/>
                    <a:pt x="1088" y="10781"/>
                  </a:cubicBezTo>
                  <a:cubicBezTo>
                    <a:pt x="1088" y="10781"/>
                    <a:pt x="10380" y="8740"/>
                    <a:pt x="7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0"/>
            <p:cNvSpPr/>
            <p:nvPr/>
          </p:nvSpPr>
          <p:spPr>
            <a:xfrm>
              <a:off x="4863225" y="1422400"/>
              <a:ext cx="132650" cy="216575"/>
            </a:xfrm>
            <a:custGeom>
              <a:avLst/>
              <a:gdLst/>
              <a:ahLst/>
              <a:cxnLst/>
              <a:rect l="l" t="t" r="r" b="b"/>
              <a:pathLst>
                <a:path w="5306" h="8663" fill="none" extrusionOk="0">
                  <a:moveTo>
                    <a:pt x="5305" y="0"/>
                  </a:moveTo>
                  <a:cubicBezTo>
                    <a:pt x="5305" y="0"/>
                    <a:pt x="3912" y="5247"/>
                    <a:pt x="1" y="8663"/>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0"/>
            <p:cNvSpPr/>
            <p:nvPr/>
          </p:nvSpPr>
          <p:spPr>
            <a:xfrm>
              <a:off x="4728250" y="1674725"/>
              <a:ext cx="301475" cy="550500"/>
            </a:xfrm>
            <a:custGeom>
              <a:avLst/>
              <a:gdLst/>
              <a:ahLst/>
              <a:cxnLst/>
              <a:rect l="l" t="t" r="r" b="b"/>
              <a:pathLst>
                <a:path w="12059" h="22020" extrusionOk="0">
                  <a:moveTo>
                    <a:pt x="2328" y="1"/>
                  </a:moveTo>
                  <a:lnTo>
                    <a:pt x="0" y="22020"/>
                  </a:lnTo>
                  <a:lnTo>
                    <a:pt x="12059" y="22020"/>
                  </a:lnTo>
                  <a:lnTo>
                    <a:pt x="9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0"/>
            <p:cNvSpPr/>
            <p:nvPr/>
          </p:nvSpPr>
          <p:spPr>
            <a:xfrm>
              <a:off x="4763050" y="1649450"/>
              <a:ext cx="234725" cy="29600"/>
            </a:xfrm>
            <a:custGeom>
              <a:avLst/>
              <a:gdLst/>
              <a:ahLst/>
              <a:cxnLst/>
              <a:rect l="l" t="t" r="r" b="b"/>
              <a:pathLst>
                <a:path w="9389" h="1184" extrusionOk="0">
                  <a:moveTo>
                    <a:pt x="592" y="1"/>
                  </a:moveTo>
                  <a:cubicBezTo>
                    <a:pt x="268" y="1"/>
                    <a:pt x="1" y="268"/>
                    <a:pt x="1" y="592"/>
                  </a:cubicBezTo>
                  <a:cubicBezTo>
                    <a:pt x="1" y="917"/>
                    <a:pt x="268" y="1184"/>
                    <a:pt x="592" y="1184"/>
                  </a:cubicBezTo>
                  <a:lnTo>
                    <a:pt x="8797" y="1184"/>
                  </a:lnTo>
                  <a:cubicBezTo>
                    <a:pt x="9121" y="1184"/>
                    <a:pt x="9389" y="917"/>
                    <a:pt x="9389" y="592"/>
                  </a:cubicBezTo>
                  <a:cubicBezTo>
                    <a:pt x="9389" y="268"/>
                    <a:pt x="9121" y="1"/>
                    <a:pt x="8797"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0"/>
            <p:cNvSpPr/>
            <p:nvPr/>
          </p:nvSpPr>
          <p:spPr>
            <a:xfrm>
              <a:off x="4782150" y="1704775"/>
              <a:ext cx="85875" cy="241400"/>
            </a:xfrm>
            <a:custGeom>
              <a:avLst/>
              <a:gdLst/>
              <a:ahLst/>
              <a:cxnLst/>
              <a:rect l="l" t="t" r="r" b="b"/>
              <a:pathLst>
                <a:path w="3435" h="9656" fill="none" extrusionOk="0">
                  <a:moveTo>
                    <a:pt x="3435" y="1"/>
                  </a:moveTo>
                  <a:lnTo>
                    <a:pt x="935" y="1"/>
                  </a:lnTo>
                  <a:lnTo>
                    <a:pt x="0" y="9656"/>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40"/>
          <p:cNvGrpSpPr/>
          <p:nvPr/>
        </p:nvGrpSpPr>
        <p:grpSpPr>
          <a:xfrm>
            <a:off x="7437195" y="2694507"/>
            <a:ext cx="1620446" cy="1999653"/>
            <a:chOff x="1401625" y="1622300"/>
            <a:chExt cx="726625" cy="896625"/>
          </a:xfrm>
        </p:grpSpPr>
        <p:sp>
          <p:nvSpPr>
            <p:cNvPr id="1241" name="Google Shape;1241;p40"/>
            <p:cNvSpPr/>
            <p:nvPr/>
          </p:nvSpPr>
          <p:spPr>
            <a:xfrm>
              <a:off x="1474450" y="1832050"/>
              <a:ext cx="418550" cy="634475"/>
            </a:xfrm>
            <a:custGeom>
              <a:avLst/>
              <a:gdLst/>
              <a:ahLst/>
              <a:cxnLst/>
              <a:rect l="l" t="t" r="r" b="b"/>
              <a:pathLst>
                <a:path w="16742" h="25379" extrusionOk="0">
                  <a:moveTo>
                    <a:pt x="12379" y="1"/>
                  </a:moveTo>
                  <a:cubicBezTo>
                    <a:pt x="8830" y="16"/>
                    <a:pt x="8519" y="75"/>
                    <a:pt x="4970" y="90"/>
                  </a:cubicBezTo>
                  <a:cubicBezTo>
                    <a:pt x="2885" y="8430"/>
                    <a:pt x="1214" y="16860"/>
                    <a:pt x="1" y="25378"/>
                  </a:cubicBezTo>
                  <a:cubicBezTo>
                    <a:pt x="6656" y="25349"/>
                    <a:pt x="10087" y="25275"/>
                    <a:pt x="16742" y="25230"/>
                  </a:cubicBezTo>
                  <a:cubicBezTo>
                    <a:pt x="15721" y="16757"/>
                    <a:pt x="14272" y="8327"/>
                    <a:pt x="12379" y="1"/>
                  </a:cubicBezTo>
                  <a:close/>
                </a:path>
              </a:pathLst>
            </a:custGeom>
            <a:solidFill>
              <a:srgbClr val="DDC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0"/>
            <p:cNvSpPr/>
            <p:nvPr/>
          </p:nvSpPr>
          <p:spPr>
            <a:xfrm>
              <a:off x="1401625" y="2086050"/>
              <a:ext cx="650000" cy="432875"/>
            </a:xfrm>
            <a:custGeom>
              <a:avLst/>
              <a:gdLst/>
              <a:ahLst/>
              <a:cxnLst/>
              <a:rect l="l" t="t" r="r" b="b"/>
              <a:pathLst>
                <a:path w="26000" h="17315" extrusionOk="0">
                  <a:moveTo>
                    <a:pt x="25334" y="1"/>
                  </a:moveTo>
                  <a:cubicBezTo>
                    <a:pt x="16904" y="89"/>
                    <a:pt x="8460" y="193"/>
                    <a:pt x="30" y="296"/>
                  </a:cubicBezTo>
                  <a:cubicBezTo>
                    <a:pt x="0" y="5946"/>
                    <a:pt x="45" y="11610"/>
                    <a:pt x="193" y="17259"/>
                  </a:cubicBezTo>
                  <a:cubicBezTo>
                    <a:pt x="4489" y="17296"/>
                    <a:pt x="8796" y="17315"/>
                    <a:pt x="13102" y="17315"/>
                  </a:cubicBezTo>
                  <a:cubicBezTo>
                    <a:pt x="17407" y="17315"/>
                    <a:pt x="21711" y="17296"/>
                    <a:pt x="25999" y="17259"/>
                  </a:cubicBezTo>
                  <a:cubicBezTo>
                    <a:pt x="25807" y="11566"/>
                    <a:pt x="25526" y="5680"/>
                    <a:pt x="25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0"/>
            <p:cNvSpPr/>
            <p:nvPr/>
          </p:nvSpPr>
          <p:spPr>
            <a:xfrm>
              <a:off x="1592400" y="1829025"/>
              <a:ext cx="202275" cy="16000"/>
            </a:xfrm>
            <a:custGeom>
              <a:avLst/>
              <a:gdLst/>
              <a:ahLst/>
              <a:cxnLst/>
              <a:rect l="l" t="t" r="r" b="b"/>
              <a:pathLst>
                <a:path w="8091" h="640" extrusionOk="0">
                  <a:moveTo>
                    <a:pt x="790" y="1"/>
                  </a:moveTo>
                  <a:cubicBezTo>
                    <a:pt x="605" y="1"/>
                    <a:pt x="421" y="1"/>
                    <a:pt x="237" y="4"/>
                  </a:cubicBezTo>
                  <a:cubicBezTo>
                    <a:pt x="1" y="4"/>
                    <a:pt x="15" y="329"/>
                    <a:pt x="237" y="344"/>
                  </a:cubicBezTo>
                  <a:cubicBezTo>
                    <a:pt x="1583" y="432"/>
                    <a:pt x="2944" y="477"/>
                    <a:pt x="4304" y="536"/>
                  </a:cubicBezTo>
                  <a:cubicBezTo>
                    <a:pt x="5097" y="565"/>
                    <a:pt x="5909" y="640"/>
                    <a:pt x="6711" y="640"/>
                  </a:cubicBezTo>
                  <a:cubicBezTo>
                    <a:pt x="7121" y="640"/>
                    <a:pt x="7527" y="620"/>
                    <a:pt x="7927" y="565"/>
                  </a:cubicBezTo>
                  <a:cubicBezTo>
                    <a:pt x="8090" y="551"/>
                    <a:pt x="8090" y="284"/>
                    <a:pt x="7927" y="240"/>
                  </a:cubicBezTo>
                  <a:cubicBezTo>
                    <a:pt x="7148" y="82"/>
                    <a:pt x="6330" y="69"/>
                    <a:pt x="5516" y="69"/>
                  </a:cubicBezTo>
                  <a:cubicBezTo>
                    <a:pt x="5353" y="69"/>
                    <a:pt x="5191" y="70"/>
                    <a:pt x="5029" y="70"/>
                  </a:cubicBezTo>
                  <a:cubicBezTo>
                    <a:pt x="4786" y="70"/>
                    <a:pt x="4544" y="69"/>
                    <a:pt x="4304" y="63"/>
                  </a:cubicBezTo>
                  <a:cubicBezTo>
                    <a:pt x="3129" y="37"/>
                    <a:pt x="1955" y="1"/>
                    <a:pt x="790"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0"/>
            <p:cNvSpPr/>
            <p:nvPr/>
          </p:nvSpPr>
          <p:spPr>
            <a:xfrm>
              <a:off x="1560975" y="1908650"/>
              <a:ext cx="251425" cy="19400"/>
            </a:xfrm>
            <a:custGeom>
              <a:avLst/>
              <a:gdLst/>
              <a:ahLst/>
              <a:cxnLst/>
              <a:rect l="l" t="t" r="r" b="b"/>
              <a:pathLst>
                <a:path w="10057" h="776" extrusionOk="0">
                  <a:moveTo>
                    <a:pt x="3015" y="0"/>
                  </a:moveTo>
                  <a:cubicBezTo>
                    <a:pt x="2055" y="0"/>
                    <a:pt x="1100" y="16"/>
                    <a:pt x="163" y="42"/>
                  </a:cubicBezTo>
                  <a:cubicBezTo>
                    <a:pt x="0" y="42"/>
                    <a:pt x="15" y="250"/>
                    <a:pt x="163" y="264"/>
                  </a:cubicBezTo>
                  <a:cubicBezTo>
                    <a:pt x="2813" y="552"/>
                    <a:pt x="5600" y="776"/>
                    <a:pt x="8310" y="776"/>
                  </a:cubicBezTo>
                  <a:cubicBezTo>
                    <a:pt x="8807" y="776"/>
                    <a:pt x="9301" y="768"/>
                    <a:pt x="9791" y="752"/>
                  </a:cubicBezTo>
                  <a:cubicBezTo>
                    <a:pt x="10057" y="738"/>
                    <a:pt x="10042" y="368"/>
                    <a:pt x="9791" y="338"/>
                  </a:cubicBezTo>
                  <a:cubicBezTo>
                    <a:pt x="7588" y="89"/>
                    <a:pt x="5284" y="0"/>
                    <a:pt x="3015"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0"/>
            <p:cNvSpPr/>
            <p:nvPr/>
          </p:nvSpPr>
          <p:spPr>
            <a:xfrm>
              <a:off x="1598675" y="1622300"/>
              <a:ext cx="529575" cy="208750"/>
            </a:xfrm>
            <a:custGeom>
              <a:avLst/>
              <a:gdLst/>
              <a:ahLst/>
              <a:cxnLst/>
              <a:rect l="l" t="t" r="r" b="b"/>
              <a:pathLst>
                <a:path w="21183" h="8350" extrusionOk="0">
                  <a:moveTo>
                    <a:pt x="12899" y="1"/>
                  </a:moveTo>
                  <a:cubicBezTo>
                    <a:pt x="11372" y="1"/>
                    <a:pt x="10514" y="2308"/>
                    <a:pt x="9850" y="3451"/>
                  </a:cubicBezTo>
                  <a:cubicBezTo>
                    <a:pt x="9161" y="4620"/>
                    <a:pt x="8230" y="4930"/>
                    <a:pt x="7197" y="4930"/>
                  </a:cubicBezTo>
                  <a:cubicBezTo>
                    <a:pt x="6033" y="4930"/>
                    <a:pt x="4740" y="4536"/>
                    <a:pt x="3523" y="4536"/>
                  </a:cubicBezTo>
                  <a:cubicBezTo>
                    <a:pt x="2924" y="4536"/>
                    <a:pt x="2343" y="4631"/>
                    <a:pt x="1805" y="4915"/>
                  </a:cubicBezTo>
                  <a:cubicBezTo>
                    <a:pt x="489" y="5625"/>
                    <a:pt x="1" y="8021"/>
                    <a:pt x="1864" y="8346"/>
                  </a:cubicBezTo>
                  <a:cubicBezTo>
                    <a:pt x="1874" y="8348"/>
                    <a:pt x="1883" y="8349"/>
                    <a:pt x="1892" y="8349"/>
                  </a:cubicBezTo>
                  <a:cubicBezTo>
                    <a:pt x="2017" y="8349"/>
                    <a:pt x="2048" y="8166"/>
                    <a:pt x="1923" y="8125"/>
                  </a:cubicBezTo>
                  <a:cubicBezTo>
                    <a:pt x="666" y="7651"/>
                    <a:pt x="785" y="6084"/>
                    <a:pt x="1746" y="5418"/>
                  </a:cubicBezTo>
                  <a:cubicBezTo>
                    <a:pt x="2275" y="5040"/>
                    <a:pt x="2922" y="4920"/>
                    <a:pt x="3559" y="4920"/>
                  </a:cubicBezTo>
                  <a:cubicBezTo>
                    <a:pt x="3670" y="4920"/>
                    <a:pt x="3781" y="4924"/>
                    <a:pt x="3890" y="4930"/>
                  </a:cubicBezTo>
                  <a:cubicBezTo>
                    <a:pt x="4989" y="4987"/>
                    <a:pt x="6046" y="5361"/>
                    <a:pt x="7154" y="5361"/>
                  </a:cubicBezTo>
                  <a:cubicBezTo>
                    <a:pt x="7195" y="5361"/>
                    <a:pt x="7236" y="5360"/>
                    <a:pt x="7277" y="5359"/>
                  </a:cubicBezTo>
                  <a:cubicBezTo>
                    <a:pt x="9362" y="5300"/>
                    <a:pt x="10043" y="3910"/>
                    <a:pt x="10886" y="2224"/>
                  </a:cubicBezTo>
                  <a:cubicBezTo>
                    <a:pt x="11196" y="1618"/>
                    <a:pt x="11566" y="1056"/>
                    <a:pt x="12172" y="730"/>
                  </a:cubicBezTo>
                  <a:cubicBezTo>
                    <a:pt x="12467" y="570"/>
                    <a:pt x="12735" y="500"/>
                    <a:pt x="12982" y="500"/>
                  </a:cubicBezTo>
                  <a:cubicBezTo>
                    <a:pt x="13602" y="500"/>
                    <a:pt x="14086" y="943"/>
                    <a:pt x="14509" y="1514"/>
                  </a:cubicBezTo>
                  <a:cubicBezTo>
                    <a:pt x="14952" y="2091"/>
                    <a:pt x="15307" y="2756"/>
                    <a:pt x="15914" y="3200"/>
                  </a:cubicBezTo>
                  <a:cubicBezTo>
                    <a:pt x="16465" y="3606"/>
                    <a:pt x="17085" y="3768"/>
                    <a:pt x="17720" y="3768"/>
                  </a:cubicBezTo>
                  <a:cubicBezTo>
                    <a:pt x="18891" y="3768"/>
                    <a:pt x="20117" y="3217"/>
                    <a:pt x="21075" y="2623"/>
                  </a:cubicBezTo>
                  <a:cubicBezTo>
                    <a:pt x="21182" y="2570"/>
                    <a:pt x="21132" y="2395"/>
                    <a:pt x="21023" y="2395"/>
                  </a:cubicBezTo>
                  <a:cubicBezTo>
                    <a:pt x="21011" y="2395"/>
                    <a:pt x="20999" y="2397"/>
                    <a:pt x="20986" y="2401"/>
                  </a:cubicBezTo>
                  <a:cubicBezTo>
                    <a:pt x="19984" y="2788"/>
                    <a:pt x="18804" y="3317"/>
                    <a:pt x="17703" y="3317"/>
                  </a:cubicBezTo>
                  <a:cubicBezTo>
                    <a:pt x="17034" y="3317"/>
                    <a:pt x="16393" y="3121"/>
                    <a:pt x="15840" y="2579"/>
                  </a:cubicBezTo>
                  <a:cubicBezTo>
                    <a:pt x="15145" y="1884"/>
                    <a:pt x="14790" y="834"/>
                    <a:pt x="13917" y="316"/>
                  </a:cubicBezTo>
                  <a:cubicBezTo>
                    <a:pt x="13547" y="96"/>
                    <a:pt x="13209" y="1"/>
                    <a:pt x="12899"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1465750" y="2192050"/>
              <a:ext cx="226725" cy="247150"/>
            </a:xfrm>
            <a:custGeom>
              <a:avLst/>
              <a:gdLst/>
              <a:ahLst/>
              <a:cxnLst/>
              <a:rect l="l" t="t" r="r" b="b"/>
              <a:pathLst>
                <a:path w="9069" h="9886" extrusionOk="0">
                  <a:moveTo>
                    <a:pt x="3373" y="0"/>
                  </a:moveTo>
                  <a:cubicBezTo>
                    <a:pt x="1648" y="0"/>
                    <a:pt x="201" y="63"/>
                    <a:pt x="201" y="212"/>
                  </a:cubicBezTo>
                  <a:cubicBezTo>
                    <a:pt x="127" y="3333"/>
                    <a:pt x="68" y="6453"/>
                    <a:pt x="9" y="9559"/>
                  </a:cubicBezTo>
                  <a:cubicBezTo>
                    <a:pt x="0" y="9750"/>
                    <a:pt x="3079" y="9886"/>
                    <a:pt x="5609" y="9886"/>
                  </a:cubicBezTo>
                  <a:cubicBezTo>
                    <a:pt x="7371" y="9886"/>
                    <a:pt x="8867" y="9820"/>
                    <a:pt x="8867" y="9662"/>
                  </a:cubicBezTo>
                  <a:cubicBezTo>
                    <a:pt x="8941" y="6557"/>
                    <a:pt x="9000" y="3436"/>
                    <a:pt x="9060" y="330"/>
                  </a:cubicBezTo>
                  <a:cubicBezTo>
                    <a:pt x="9068" y="136"/>
                    <a:pt x="5918" y="0"/>
                    <a:pt x="33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759150" y="2195800"/>
              <a:ext cx="225175" cy="249700"/>
            </a:xfrm>
            <a:custGeom>
              <a:avLst/>
              <a:gdLst/>
              <a:ahLst/>
              <a:cxnLst/>
              <a:rect l="l" t="t" r="r" b="b"/>
              <a:pathLst>
                <a:path w="9007" h="9988" extrusionOk="0">
                  <a:moveTo>
                    <a:pt x="4081" y="0"/>
                  </a:moveTo>
                  <a:cubicBezTo>
                    <a:pt x="1987" y="0"/>
                    <a:pt x="0" y="77"/>
                    <a:pt x="0" y="210"/>
                  </a:cubicBezTo>
                  <a:lnTo>
                    <a:pt x="133" y="9675"/>
                  </a:lnTo>
                  <a:cubicBezTo>
                    <a:pt x="133" y="9893"/>
                    <a:pt x="2596" y="9988"/>
                    <a:pt x="4926" y="9988"/>
                  </a:cubicBezTo>
                  <a:cubicBezTo>
                    <a:pt x="7020" y="9988"/>
                    <a:pt x="9007" y="9911"/>
                    <a:pt x="9007" y="9778"/>
                  </a:cubicBezTo>
                  <a:cubicBezTo>
                    <a:pt x="8962" y="6628"/>
                    <a:pt x="8918" y="3464"/>
                    <a:pt x="8874" y="314"/>
                  </a:cubicBezTo>
                  <a:cubicBezTo>
                    <a:pt x="8874" y="95"/>
                    <a:pt x="6411" y="0"/>
                    <a:pt x="4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40"/>
          <p:cNvGrpSpPr/>
          <p:nvPr/>
        </p:nvGrpSpPr>
        <p:grpSpPr>
          <a:xfrm>
            <a:off x="5780402" y="3979076"/>
            <a:ext cx="733423" cy="708523"/>
            <a:chOff x="4613750" y="2200650"/>
            <a:chExt cx="1004925" cy="1899650"/>
          </a:xfrm>
        </p:grpSpPr>
        <p:sp>
          <p:nvSpPr>
            <p:cNvPr id="1249" name="Google Shape;1249;p40"/>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0"/>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0"/>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0"/>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0"/>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0"/>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0"/>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0"/>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0"/>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0"/>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0"/>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0"/>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0"/>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0"/>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0"/>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0"/>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0"/>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0"/>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0"/>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0"/>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0"/>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0"/>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0"/>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0"/>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1286;p40"/>
          <p:cNvSpPr/>
          <p:nvPr/>
        </p:nvSpPr>
        <p:spPr>
          <a:xfrm flipH="1">
            <a:off x="5593572" y="4566300"/>
            <a:ext cx="835589"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287;p40"/>
          <p:cNvGrpSpPr/>
          <p:nvPr/>
        </p:nvGrpSpPr>
        <p:grpSpPr>
          <a:xfrm>
            <a:off x="829725" y="3992625"/>
            <a:ext cx="502825" cy="736500"/>
            <a:chOff x="6108925" y="2841025"/>
            <a:chExt cx="502825" cy="736500"/>
          </a:xfrm>
        </p:grpSpPr>
        <p:sp>
          <p:nvSpPr>
            <p:cNvPr id="1288" name="Google Shape;1288;p40"/>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0"/>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40"/>
          <p:cNvGrpSpPr/>
          <p:nvPr/>
        </p:nvGrpSpPr>
        <p:grpSpPr>
          <a:xfrm>
            <a:off x="872300" y="4462150"/>
            <a:ext cx="499500" cy="291325"/>
            <a:chOff x="6432425" y="3554250"/>
            <a:chExt cx="499500" cy="291325"/>
          </a:xfrm>
        </p:grpSpPr>
        <p:sp>
          <p:nvSpPr>
            <p:cNvPr id="1297" name="Google Shape;1297;p40"/>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40"/>
          <p:cNvGrpSpPr/>
          <p:nvPr/>
        </p:nvGrpSpPr>
        <p:grpSpPr>
          <a:xfrm>
            <a:off x="146125" y="4673425"/>
            <a:ext cx="9067377" cy="85125"/>
            <a:chOff x="0" y="4675850"/>
            <a:chExt cx="9067377" cy="85125"/>
          </a:xfrm>
        </p:grpSpPr>
        <p:sp>
          <p:nvSpPr>
            <p:cNvPr id="1306" name="Google Shape;1306;p40"/>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0"/>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AAD30F75-1DFB-E9E6-4B8F-7DB1B7CC3984}"/>
              </a:ext>
            </a:extLst>
          </p:cNvPr>
          <p:cNvSpPr/>
          <p:nvPr/>
        </p:nvSpPr>
        <p:spPr>
          <a:xfrm>
            <a:off x="3264687" y="124615"/>
            <a:ext cx="2515715" cy="362239"/>
          </a:xfrm>
          <a:prstGeom prst="roundRect">
            <a:avLst>
              <a:gd name="adj" fmla="val 44729"/>
            </a:avLst>
          </a:prstGeom>
        </p:spPr>
        <p:txBody>
          <a:bodyPr vert="horz" lIns="91440" tIns="45720" rIns="91440" bIns="45720" rtlCol="0" anchor="ctr">
            <a:noAutofit/>
          </a:bodyPr>
          <a:lstStyle/>
          <a:p>
            <a:pPr algn="ctr">
              <a:buClrTx/>
              <a:defRPr/>
            </a:pPr>
            <a:r>
              <a:rPr lang="en-US" sz="3600" b="1" kern="1200">
                <a:solidFill>
                  <a:srgbClr val="FF0066"/>
                </a:solidFill>
                <a:latin typeface="#9Slide07 SVNBango" panose="02000000000000000000" pitchFamily="2" charset="0"/>
                <a:ea typeface="Cambria" panose="02040503050406030204" pitchFamily="18" charset="0"/>
              </a:rPr>
              <a:t>Đặc điểm</a:t>
            </a:r>
          </a:p>
        </p:txBody>
      </p:sp>
      <p:sp>
        <p:nvSpPr>
          <p:cNvPr id="5" name="Google Shape;1408;p43">
            <a:extLst>
              <a:ext uri="{FF2B5EF4-FFF2-40B4-BE49-F238E27FC236}">
                <a16:creationId xmlns:a16="http://schemas.microsoft.com/office/drawing/2014/main" id="{A8462C69-FBDE-11CB-7C9F-7E0E6686FDB4}"/>
              </a:ext>
            </a:extLst>
          </p:cNvPr>
          <p:cNvSpPr txBox="1">
            <a:spLocks/>
          </p:cNvSpPr>
          <p:nvPr/>
        </p:nvSpPr>
        <p:spPr>
          <a:xfrm>
            <a:off x="1074150" y="703671"/>
            <a:ext cx="576418" cy="425831"/>
          </a:xfrm>
          <a:prstGeom prst="rect">
            <a:avLst/>
          </a:prstGeom>
          <a:solidFill>
            <a:srgbClr val="7DCBD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FF0000"/>
                </a:solidFill>
                <a:latin typeface="#9Slide03 SFU Futura_05" panose="00000800000000000000" pitchFamily="2" charset="0"/>
              </a:rPr>
              <a:t>01</a:t>
            </a:r>
          </a:p>
        </p:txBody>
      </p:sp>
      <p:sp>
        <p:nvSpPr>
          <p:cNvPr id="16" name="Google Shape;1194;p40">
            <a:extLst>
              <a:ext uri="{FF2B5EF4-FFF2-40B4-BE49-F238E27FC236}">
                <a16:creationId xmlns:a16="http://schemas.microsoft.com/office/drawing/2014/main" id="{9B24EC64-DEDA-C8B0-B0E3-804A03C107CE}"/>
              </a:ext>
            </a:extLst>
          </p:cNvPr>
          <p:cNvSpPr txBox="1">
            <a:spLocks/>
          </p:cNvSpPr>
          <p:nvPr/>
        </p:nvSpPr>
        <p:spPr>
          <a:xfrm>
            <a:off x="2996666" y="982524"/>
            <a:ext cx="3439432" cy="1047000"/>
          </a:xfrm>
          <a:prstGeom prst="rect">
            <a:avLst/>
          </a:prstGeom>
          <a:solidFill>
            <a:schemeClr val="accent1">
              <a:lumMod val="20000"/>
              <a:lumOff val="80000"/>
            </a:schemeClr>
          </a:solidFill>
          <a:ln>
            <a:solidFill>
              <a:srgbClr val="0070C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lgn="just"/>
            <a:r>
              <a:rPr lang="en-US" sz="2000">
                <a:solidFill>
                  <a:srgbClr val="0070C0"/>
                </a:solidFill>
                <a:latin typeface="#9Slide03 SFU Futura_03" panose="00000400000000000000" pitchFamily="2" charset="0"/>
              </a:rPr>
              <a:t>tập trung các điểm công nghiệp, khu công nghiệp, khu công nghệ cao.</a:t>
            </a:r>
          </a:p>
        </p:txBody>
      </p:sp>
      <p:sp>
        <p:nvSpPr>
          <p:cNvPr id="17" name="Google Shape;1408;p43">
            <a:extLst>
              <a:ext uri="{FF2B5EF4-FFF2-40B4-BE49-F238E27FC236}">
                <a16:creationId xmlns:a16="http://schemas.microsoft.com/office/drawing/2014/main" id="{DC116BAD-535B-5DBB-EB16-F46991A99EB6}"/>
              </a:ext>
            </a:extLst>
          </p:cNvPr>
          <p:cNvSpPr txBox="1">
            <a:spLocks/>
          </p:cNvSpPr>
          <p:nvPr/>
        </p:nvSpPr>
        <p:spPr>
          <a:xfrm>
            <a:off x="4539984" y="635001"/>
            <a:ext cx="576418" cy="425831"/>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0070C0"/>
                </a:solidFill>
                <a:latin typeface="#9Slide03 SFU Futura_05" panose="00000800000000000000" pitchFamily="2" charset="0"/>
              </a:rPr>
              <a:t>02</a:t>
            </a:r>
          </a:p>
        </p:txBody>
      </p:sp>
      <p:sp>
        <p:nvSpPr>
          <p:cNvPr id="18" name="Google Shape;1194;p40">
            <a:extLst>
              <a:ext uri="{FF2B5EF4-FFF2-40B4-BE49-F238E27FC236}">
                <a16:creationId xmlns:a16="http://schemas.microsoft.com/office/drawing/2014/main" id="{B0629D32-10C9-084E-D0F9-758D25E847FF}"/>
              </a:ext>
            </a:extLst>
          </p:cNvPr>
          <p:cNvSpPr txBox="1">
            <a:spLocks/>
          </p:cNvSpPr>
          <p:nvPr/>
        </p:nvSpPr>
        <p:spPr>
          <a:xfrm>
            <a:off x="6675686" y="982524"/>
            <a:ext cx="2309799" cy="1047000"/>
          </a:xfrm>
          <a:prstGeom prst="rect">
            <a:avLst/>
          </a:prstGeom>
          <a:solidFill>
            <a:schemeClr val="accent5">
              <a:lumMod val="90000"/>
            </a:schemeClr>
          </a:solidFill>
          <a:ln>
            <a:solidFill>
              <a:srgbClr val="0070C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lgn="just"/>
            <a:r>
              <a:rPr lang="en-US" sz="2000">
                <a:solidFill>
                  <a:srgbClr val="0070C0"/>
                </a:solidFill>
                <a:latin typeface="#9Slide03 SFU Futura_03" panose="00000400000000000000" pitchFamily="2" charset="0"/>
              </a:rPr>
              <a:t>gắn với các đô thị vừa và lớn</a:t>
            </a:r>
          </a:p>
        </p:txBody>
      </p:sp>
      <p:sp>
        <p:nvSpPr>
          <p:cNvPr id="19" name="Google Shape;1408;p43">
            <a:extLst>
              <a:ext uri="{FF2B5EF4-FFF2-40B4-BE49-F238E27FC236}">
                <a16:creationId xmlns:a16="http://schemas.microsoft.com/office/drawing/2014/main" id="{C7129147-EF38-4B88-617F-2761942728BE}"/>
              </a:ext>
            </a:extLst>
          </p:cNvPr>
          <p:cNvSpPr txBox="1">
            <a:spLocks/>
          </p:cNvSpPr>
          <p:nvPr/>
        </p:nvSpPr>
        <p:spPr>
          <a:xfrm>
            <a:off x="7437195" y="687086"/>
            <a:ext cx="576418" cy="425831"/>
          </a:xfrm>
          <a:prstGeom prst="rect">
            <a:avLst/>
          </a:prstGeom>
          <a:solidFill>
            <a:schemeClr val="accent1">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C00000"/>
                </a:solidFill>
                <a:latin typeface="#9Slide03 SFU Futura_05" panose="00000800000000000000" pitchFamily="2" charset="0"/>
              </a:rPr>
              <a:t>03</a:t>
            </a:r>
          </a:p>
        </p:txBody>
      </p:sp>
      <p:sp>
        <p:nvSpPr>
          <p:cNvPr id="20" name="Google Shape;1194;p40">
            <a:extLst>
              <a:ext uri="{FF2B5EF4-FFF2-40B4-BE49-F238E27FC236}">
                <a16:creationId xmlns:a16="http://schemas.microsoft.com/office/drawing/2014/main" id="{8156B755-A87D-55BD-6AB9-DD1F3B1C02C0}"/>
              </a:ext>
            </a:extLst>
          </p:cNvPr>
          <p:cNvSpPr txBox="1">
            <a:spLocks/>
          </p:cNvSpPr>
          <p:nvPr/>
        </p:nvSpPr>
        <p:spPr>
          <a:xfrm>
            <a:off x="1829549" y="2891413"/>
            <a:ext cx="3785724" cy="1404691"/>
          </a:xfrm>
          <a:prstGeom prst="rect">
            <a:avLst/>
          </a:prstGeom>
          <a:solidFill>
            <a:schemeClr val="bg1">
              <a:lumMod val="90000"/>
            </a:schemeClr>
          </a:solidFill>
          <a:ln>
            <a:solidFill>
              <a:srgbClr val="0070C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200"/>
              <a:buFont typeface="Albert Sans"/>
              <a:buNone/>
              <a:defRPr sz="1200" b="0" i="0" u="none" strike="noStrike" cap="none">
                <a:solidFill>
                  <a:schemeClr val="dk1"/>
                </a:solidFill>
                <a:latin typeface="Albert Sans"/>
                <a:ea typeface="Albert Sans"/>
                <a:cs typeface="Albert Sans"/>
                <a:sym typeface="Albert Sans"/>
              </a:defRPr>
            </a:lvl9pPr>
          </a:lstStyle>
          <a:p>
            <a:pPr marL="0" indent="0" algn="just"/>
            <a:r>
              <a:rPr lang="vi-VN" sz="2000">
                <a:solidFill>
                  <a:srgbClr val="0070C0"/>
                </a:solidFill>
                <a:latin typeface="#9Slide03 SFU Futura_03" panose="00000400000000000000" pitchFamily="2" charset="0"/>
              </a:rPr>
              <a:t>có nhiều ngành công nghiệp, trong đó có một số ngành công nghiệp chủ yếu, tạo nên hướng chuyên môn hoá của trung tâm.</a:t>
            </a:r>
            <a:endParaRPr lang="en-US" sz="2000">
              <a:solidFill>
                <a:srgbClr val="0070C0"/>
              </a:solidFill>
              <a:latin typeface="#9Slide03 SFU Futura_03" panose="00000400000000000000" pitchFamily="2" charset="0"/>
            </a:endParaRPr>
          </a:p>
        </p:txBody>
      </p:sp>
      <p:sp>
        <p:nvSpPr>
          <p:cNvPr id="21" name="Google Shape;1408;p43">
            <a:extLst>
              <a:ext uri="{FF2B5EF4-FFF2-40B4-BE49-F238E27FC236}">
                <a16:creationId xmlns:a16="http://schemas.microsoft.com/office/drawing/2014/main" id="{7B3640C2-B168-A7A1-3997-1A89463B8268}"/>
              </a:ext>
            </a:extLst>
          </p:cNvPr>
          <p:cNvSpPr txBox="1">
            <a:spLocks/>
          </p:cNvSpPr>
          <p:nvPr/>
        </p:nvSpPr>
        <p:spPr>
          <a:xfrm>
            <a:off x="3372867" y="2543891"/>
            <a:ext cx="576418" cy="425831"/>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1pPr>
            <a:lvl2pPr marL="914400" marR="0" lvl="1"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2pPr>
            <a:lvl3pPr marL="1371600" marR="0" lvl="2"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3pPr>
            <a:lvl4pPr marL="1828800" marR="0" lvl="3"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4pPr>
            <a:lvl5pPr marL="2286000" marR="0" lvl="4"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5pPr>
            <a:lvl6pPr marL="2743200" marR="0" lvl="5"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6pPr>
            <a:lvl7pPr marL="3200400" marR="0" lvl="6"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7pPr>
            <a:lvl8pPr marL="3657600" marR="0" lvl="7"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8pPr>
            <a:lvl9pPr marL="4114800" marR="0" lvl="8" indent="-304800" algn="ctr" rtl="0">
              <a:lnSpc>
                <a:spcPct val="100000"/>
              </a:lnSpc>
              <a:spcBef>
                <a:spcPts val="0"/>
              </a:spcBef>
              <a:spcAft>
                <a:spcPts val="0"/>
              </a:spcAft>
              <a:buClr>
                <a:schemeClr val="dk1"/>
              </a:buClr>
              <a:buSzPts val="1200"/>
              <a:buFont typeface="Albert Sans"/>
              <a:buNone/>
              <a:defRPr sz="1600" b="1" i="0" u="none" strike="noStrike" cap="none">
                <a:solidFill>
                  <a:schemeClr val="lt2"/>
                </a:solidFill>
                <a:latin typeface="Adamina"/>
                <a:ea typeface="Adamina"/>
                <a:cs typeface="Adamina"/>
                <a:sym typeface="Adamina"/>
              </a:defRPr>
            </a:lvl9pPr>
          </a:lstStyle>
          <a:p>
            <a:pPr marL="0" indent="0"/>
            <a:r>
              <a:rPr lang="en">
                <a:solidFill>
                  <a:srgbClr val="0070C0"/>
                </a:solidFill>
                <a:latin typeface="#9Slide03 SFU Futura_05" panose="00000800000000000000" pitchFamily="2" charset="0"/>
              </a:rPr>
              <a:t>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4">
                                            <p:bg/>
                                          </p:spTgt>
                                        </p:tgtEl>
                                        <p:attrNameLst>
                                          <p:attrName>style.visibility</p:attrName>
                                        </p:attrNameLst>
                                      </p:cBhvr>
                                      <p:to>
                                        <p:strVal val="visible"/>
                                      </p:to>
                                    </p:set>
                                    <p:animEffect transition="in" filter="fade">
                                      <p:cBhvr>
                                        <p:cTn id="12" dur="1000"/>
                                        <p:tgtEl>
                                          <p:spTgt spid="1194">
                                            <p:bg/>
                                          </p:spTgt>
                                        </p:tgtEl>
                                      </p:cBhvr>
                                    </p:animEffect>
                                    <p:anim calcmode="lin" valueType="num">
                                      <p:cBhvr>
                                        <p:cTn id="13" dur="1000" fill="hold"/>
                                        <p:tgtEl>
                                          <p:spTgt spid="1194">
                                            <p:bg/>
                                          </p:spTgt>
                                        </p:tgtEl>
                                        <p:attrNameLst>
                                          <p:attrName>ppt_x</p:attrName>
                                        </p:attrNameLst>
                                      </p:cBhvr>
                                      <p:tavLst>
                                        <p:tav tm="0">
                                          <p:val>
                                            <p:strVal val="#ppt_x"/>
                                          </p:val>
                                        </p:tav>
                                        <p:tav tm="100000">
                                          <p:val>
                                            <p:strVal val="#ppt_x"/>
                                          </p:val>
                                        </p:tav>
                                      </p:tavLst>
                                    </p:anim>
                                    <p:anim calcmode="lin" valueType="num">
                                      <p:cBhvr>
                                        <p:cTn id="14" dur="1000" fill="hold"/>
                                        <p:tgtEl>
                                          <p:spTgt spid="1194">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94">
                                            <p:txEl>
                                              <p:pRg st="0" end="0"/>
                                            </p:txEl>
                                          </p:spTgt>
                                        </p:tgtEl>
                                        <p:attrNameLst>
                                          <p:attrName>style.visibility</p:attrName>
                                        </p:attrNameLst>
                                      </p:cBhvr>
                                      <p:to>
                                        <p:strVal val="visible"/>
                                      </p:to>
                                    </p:set>
                                    <p:animEffect transition="in" filter="fade">
                                      <p:cBhvr>
                                        <p:cTn id="17" dur="1000"/>
                                        <p:tgtEl>
                                          <p:spTgt spid="1194">
                                            <p:txEl>
                                              <p:pRg st="0" end="0"/>
                                            </p:txEl>
                                          </p:spTgt>
                                        </p:tgtEl>
                                      </p:cBhvr>
                                    </p:animEffect>
                                    <p:anim calcmode="lin" valueType="num">
                                      <p:cBhvr>
                                        <p:cTn id="18" dur="1000" fill="hold"/>
                                        <p:tgtEl>
                                          <p:spTgt spid="119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bg/>
                                          </p:spTgt>
                                        </p:tgtEl>
                                        <p:attrNameLst>
                                          <p:attrName>style.visibility</p:attrName>
                                        </p:attrNameLst>
                                      </p:cBhvr>
                                      <p:to>
                                        <p:strVal val="visible"/>
                                      </p:to>
                                    </p:set>
                                    <p:animEffect transition="in" filter="fade">
                                      <p:cBhvr>
                                        <p:cTn id="29" dur="1000"/>
                                        <p:tgtEl>
                                          <p:spTgt spid="16">
                                            <p:bg/>
                                          </p:spTgt>
                                        </p:tgtEl>
                                      </p:cBhvr>
                                    </p:animEffect>
                                    <p:anim calcmode="lin" valueType="num">
                                      <p:cBhvr>
                                        <p:cTn id="30" dur="1000" fill="hold"/>
                                        <p:tgtEl>
                                          <p:spTgt spid="16">
                                            <p:bg/>
                                          </p:spTgt>
                                        </p:tgtEl>
                                        <p:attrNameLst>
                                          <p:attrName>ppt_x</p:attrName>
                                        </p:attrNameLst>
                                      </p:cBhvr>
                                      <p:tavLst>
                                        <p:tav tm="0">
                                          <p:val>
                                            <p:strVal val="#ppt_x"/>
                                          </p:val>
                                        </p:tav>
                                        <p:tav tm="100000">
                                          <p:val>
                                            <p:strVal val="#ppt_x"/>
                                          </p:val>
                                        </p:tav>
                                      </p:tavLst>
                                    </p:anim>
                                    <p:anim calcmode="lin" valueType="num">
                                      <p:cBhvr>
                                        <p:cTn id="31" dur="1000" fill="hold"/>
                                        <p:tgtEl>
                                          <p:spTgt spid="16">
                                            <p:bg/>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fade">
                                      <p:cBhvr>
                                        <p:cTn id="34" dur="1000"/>
                                        <p:tgtEl>
                                          <p:spTgt spid="16">
                                            <p:txEl>
                                              <p:pRg st="0" end="0"/>
                                            </p:txEl>
                                          </p:spTgt>
                                        </p:tgtEl>
                                      </p:cBhvr>
                                    </p:animEffect>
                                    <p:anim calcmode="lin" valueType="num">
                                      <p:cBhvr>
                                        <p:cTn id="3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animEffect transition="in" filter="fade">
                                      <p:cBhvr>
                                        <p:cTn id="46" dur="1000"/>
                                        <p:tgtEl>
                                          <p:spTgt spid="18">
                                            <p:bg/>
                                          </p:spTgt>
                                        </p:tgtEl>
                                      </p:cBhvr>
                                    </p:animEffect>
                                    <p:anim calcmode="lin" valueType="num">
                                      <p:cBhvr>
                                        <p:cTn id="47" dur="1000" fill="hold"/>
                                        <p:tgtEl>
                                          <p:spTgt spid="18">
                                            <p:bg/>
                                          </p:spTgt>
                                        </p:tgtEl>
                                        <p:attrNameLst>
                                          <p:attrName>ppt_x</p:attrName>
                                        </p:attrNameLst>
                                      </p:cBhvr>
                                      <p:tavLst>
                                        <p:tav tm="0">
                                          <p:val>
                                            <p:strVal val="#ppt_x"/>
                                          </p:val>
                                        </p:tav>
                                        <p:tav tm="100000">
                                          <p:val>
                                            <p:strVal val="#ppt_x"/>
                                          </p:val>
                                        </p:tav>
                                      </p:tavLst>
                                    </p:anim>
                                    <p:anim calcmode="lin" valueType="num">
                                      <p:cBhvr>
                                        <p:cTn id="48" dur="1000" fill="hold"/>
                                        <p:tgtEl>
                                          <p:spTgt spid="18">
                                            <p:bg/>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animEffect transition="in" filter="fade">
                                      <p:cBhvr>
                                        <p:cTn id="51" dur="1000"/>
                                        <p:tgtEl>
                                          <p:spTgt spid="18">
                                            <p:txEl>
                                              <p:pRg st="0" end="0"/>
                                            </p:txEl>
                                          </p:spTgt>
                                        </p:tgtEl>
                                      </p:cBhvr>
                                    </p:animEffect>
                                    <p:anim calcmode="lin" valueType="num">
                                      <p:cBhvr>
                                        <p:cTn id="5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bg/>
                                          </p:spTgt>
                                        </p:tgtEl>
                                        <p:attrNameLst>
                                          <p:attrName>style.visibility</p:attrName>
                                        </p:attrNameLst>
                                      </p:cBhvr>
                                      <p:to>
                                        <p:strVal val="visible"/>
                                      </p:to>
                                    </p:set>
                                    <p:animEffect transition="in" filter="fade">
                                      <p:cBhvr>
                                        <p:cTn id="63" dur="1000"/>
                                        <p:tgtEl>
                                          <p:spTgt spid="20">
                                            <p:bg/>
                                          </p:spTgt>
                                        </p:tgtEl>
                                      </p:cBhvr>
                                    </p:animEffect>
                                    <p:anim calcmode="lin" valueType="num">
                                      <p:cBhvr>
                                        <p:cTn id="64" dur="1000" fill="hold"/>
                                        <p:tgtEl>
                                          <p:spTgt spid="20">
                                            <p:bg/>
                                          </p:spTgt>
                                        </p:tgtEl>
                                        <p:attrNameLst>
                                          <p:attrName>ppt_x</p:attrName>
                                        </p:attrNameLst>
                                      </p:cBhvr>
                                      <p:tavLst>
                                        <p:tav tm="0">
                                          <p:val>
                                            <p:strVal val="#ppt_x"/>
                                          </p:val>
                                        </p:tav>
                                        <p:tav tm="100000">
                                          <p:val>
                                            <p:strVal val="#ppt_x"/>
                                          </p:val>
                                        </p:tav>
                                      </p:tavLst>
                                    </p:anim>
                                    <p:anim calcmode="lin" valueType="num">
                                      <p:cBhvr>
                                        <p:cTn id="65" dur="1000" fill="hold"/>
                                        <p:tgtEl>
                                          <p:spTgt spid="20">
                                            <p:bg/>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xEl>
                                              <p:pRg st="0" end="0"/>
                                            </p:txEl>
                                          </p:spTgt>
                                        </p:tgtEl>
                                        <p:attrNameLst>
                                          <p:attrName>style.visibility</p:attrName>
                                        </p:attrNameLst>
                                      </p:cBhvr>
                                      <p:to>
                                        <p:strVal val="visible"/>
                                      </p:to>
                                    </p:set>
                                    <p:animEffect transition="in" filter="fade">
                                      <p:cBhvr>
                                        <p:cTn id="68" dur="1000"/>
                                        <p:tgtEl>
                                          <p:spTgt spid="20">
                                            <p:txEl>
                                              <p:pRg st="0" end="0"/>
                                            </p:txEl>
                                          </p:spTgt>
                                        </p:tgtEl>
                                      </p:cBhvr>
                                    </p:animEffect>
                                    <p:anim calcmode="lin" valueType="num">
                                      <p:cBhvr>
                                        <p:cTn id="6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uiExpand="1" build="p" animBg="1"/>
      <p:bldP spid="5" grpId="0" animBg="1"/>
      <p:bldP spid="16" grpId="0" uiExpand="1" build="p" animBg="1"/>
      <p:bldP spid="17" grpId="0" animBg="1"/>
      <p:bldP spid="18" grpId="0" uiExpand="1" build="p" animBg="1"/>
      <p:bldP spid="19" grpId="0" animBg="1"/>
      <p:bldP spid="20" grpId="0" uiExpand="1" build="p"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36"/>
          <p:cNvSpPr/>
          <p:nvPr/>
        </p:nvSpPr>
        <p:spPr>
          <a:xfrm>
            <a:off x="4085250" y="3477683"/>
            <a:ext cx="835505" cy="743295"/>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4085250" y="2340635"/>
            <a:ext cx="835505" cy="743295"/>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4085250" y="1203597"/>
            <a:ext cx="835505" cy="743295"/>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txBox="1">
            <a:spLocks noGrp="1"/>
          </p:cNvSpPr>
          <p:nvPr>
            <p:ph type="title" idx="2"/>
          </p:nvPr>
        </p:nvSpPr>
        <p:spPr>
          <a:xfrm flipH="1">
            <a:off x="4122625" y="1364847"/>
            <a:ext cx="760800" cy="45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9Slide07 SVNBango" panose="02000000000000000000" pitchFamily="2" charset="0"/>
              </a:rPr>
              <a:t>01</a:t>
            </a:r>
            <a:endParaRPr sz="3600">
              <a:latin typeface="#9Slide07 SVNBango" panose="02000000000000000000" pitchFamily="2" charset="0"/>
            </a:endParaRPr>
          </a:p>
        </p:txBody>
      </p:sp>
      <p:sp>
        <p:nvSpPr>
          <p:cNvPr id="846" name="Google Shape;846;p36"/>
          <p:cNvSpPr txBox="1">
            <a:spLocks noGrp="1"/>
          </p:cNvSpPr>
          <p:nvPr>
            <p:ph type="subTitle" idx="1"/>
          </p:nvPr>
        </p:nvSpPr>
        <p:spPr>
          <a:xfrm flipH="1">
            <a:off x="4937536" y="1514991"/>
            <a:ext cx="4253635" cy="37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9Slide03 SFU Futura_12" panose="00000400000000000000" pitchFamily="2" charset="0"/>
              </a:rPr>
              <a:t>Khu công nghiệp</a:t>
            </a:r>
            <a:endParaRPr sz="3200">
              <a:latin typeface="#9Slide03 SFU Futura_12" panose="00000400000000000000" pitchFamily="2" charset="0"/>
            </a:endParaRPr>
          </a:p>
        </p:txBody>
      </p:sp>
      <p:sp>
        <p:nvSpPr>
          <p:cNvPr id="848" name="Google Shape;848;p36"/>
          <p:cNvSpPr txBox="1">
            <a:spLocks noGrp="1"/>
          </p:cNvSpPr>
          <p:nvPr>
            <p:ph type="title" idx="4"/>
          </p:nvPr>
        </p:nvSpPr>
        <p:spPr>
          <a:xfrm flipH="1">
            <a:off x="4122625" y="2501885"/>
            <a:ext cx="760800" cy="45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9Slide07 SVNBango" panose="02000000000000000000" pitchFamily="2" charset="0"/>
              </a:rPr>
              <a:t>02</a:t>
            </a:r>
            <a:endParaRPr sz="3600">
              <a:latin typeface="#9Slide07 SVNBango" panose="02000000000000000000" pitchFamily="2" charset="0"/>
            </a:endParaRPr>
          </a:p>
        </p:txBody>
      </p:sp>
      <p:sp>
        <p:nvSpPr>
          <p:cNvPr id="849" name="Google Shape;849;p36"/>
          <p:cNvSpPr txBox="1">
            <a:spLocks noGrp="1"/>
          </p:cNvSpPr>
          <p:nvPr>
            <p:ph type="subTitle" idx="5"/>
          </p:nvPr>
        </p:nvSpPr>
        <p:spPr>
          <a:xfrm flipH="1">
            <a:off x="4937548" y="2652026"/>
            <a:ext cx="4253635" cy="37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9Slide03 SFU Futura_12" panose="00000400000000000000" pitchFamily="2" charset="0"/>
              </a:rPr>
              <a:t>Khu công nghệ cao</a:t>
            </a:r>
            <a:endParaRPr sz="3200">
              <a:latin typeface="#9Slide03 SFU Futura_12" panose="00000400000000000000" pitchFamily="2" charset="0"/>
            </a:endParaRPr>
          </a:p>
        </p:txBody>
      </p:sp>
      <p:sp>
        <p:nvSpPr>
          <p:cNvPr id="851" name="Google Shape;851;p36"/>
          <p:cNvSpPr txBox="1">
            <a:spLocks noGrp="1"/>
          </p:cNvSpPr>
          <p:nvPr>
            <p:ph type="title" idx="7"/>
          </p:nvPr>
        </p:nvSpPr>
        <p:spPr>
          <a:xfrm>
            <a:off x="4122600" y="3647396"/>
            <a:ext cx="760800" cy="45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9Slide07 SVNBango" panose="02000000000000000000" pitchFamily="2" charset="0"/>
              </a:rPr>
              <a:t>03</a:t>
            </a:r>
            <a:endParaRPr sz="3600">
              <a:latin typeface="#9Slide07 SVNBango" panose="02000000000000000000" pitchFamily="2" charset="0"/>
            </a:endParaRPr>
          </a:p>
        </p:txBody>
      </p:sp>
      <p:sp>
        <p:nvSpPr>
          <p:cNvPr id="852" name="Google Shape;852;p36"/>
          <p:cNvSpPr txBox="1">
            <a:spLocks noGrp="1"/>
          </p:cNvSpPr>
          <p:nvPr>
            <p:ph type="subTitle" idx="8"/>
          </p:nvPr>
        </p:nvSpPr>
        <p:spPr>
          <a:xfrm>
            <a:off x="4937575" y="3819473"/>
            <a:ext cx="4253635" cy="37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9Slide03 SFU Futura_12" panose="00000400000000000000" pitchFamily="2" charset="0"/>
              </a:rPr>
              <a:t>Trung tâm công nghiệp</a:t>
            </a:r>
            <a:endParaRPr sz="3200">
              <a:latin typeface="#9Slide03 SFU Futura_12" panose="00000400000000000000" pitchFamily="2" charset="0"/>
            </a:endParaRPr>
          </a:p>
        </p:txBody>
      </p:sp>
      <p:sp>
        <p:nvSpPr>
          <p:cNvPr id="854" name="Google Shape;854;p36"/>
          <p:cNvSpPr txBox="1">
            <a:spLocks noGrp="1"/>
          </p:cNvSpPr>
          <p:nvPr>
            <p:ph type="title"/>
          </p:nvPr>
        </p:nvSpPr>
        <p:spPr>
          <a:xfrm>
            <a:off x="3416100" y="325147"/>
            <a:ext cx="5289573"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solidFill>
                  <a:schemeClr val="accent3">
                    <a:lumMod val="75000"/>
                  </a:schemeClr>
                </a:solidFill>
                <a:latin typeface="#9Slide07 SVNBango" panose="02000000000000000000" pitchFamily="2" charset="0"/>
              </a:rPr>
              <a:t>NỘI DUNG BÀI HỌC</a:t>
            </a:r>
            <a:endParaRPr sz="3600">
              <a:solidFill>
                <a:schemeClr val="accent3">
                  <a:lumMod val="75000"/>
                </a:schemeClr>
              </a:solidFill>
              <a:latin typeface="#9Slide07 SVNBango" panose="02000000000000000000" pitchFamily="2" charset="0"/>
              <a:sym typeface="Adamina"/>
            </a:endParaRPr>
          </a:p>
        </p:txBody>
      </p:sp>
      <p:grpSp>
        <p:nvGrpSpPr>
          <p:cNvPr id="855" name="Google Shape;855;p36"/>
          <p:cNvGrpSpPr/>
          <p:nvPr/>
        </p:nvGrpSpPr>
        <p:grpSpPr>
          <a:xfrm>
            <a:off x="-644325" y="535512"/>
            <a:ext cx="9436775" cy="5075980"/>
            <a:chOff x="-644325" y="535512"/>
            <a:chExt cx="9436775" cy="5075980"/>
          </a:xfrm>
        </p:grpSpPr>
        <p:sp>
          <p:nvSpPr>
            <p:cNvPr id="856" name="Google Shape;856;p36"/>
            <p:cNvSpPr/>
            <p:nvPr/>
          </p:nvSpPr>
          <p:spPr>
            <a:xfrm rot="-8856109" flipH="1">
              <a:off x="-37294" y="1436674"/>
              <a:ext cx="3891901" cy="3396521"/>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6"/>
            <p:cNvGrpSpPr/>
            <p:nvPr/>
          </p:nvGrpSpPr>
          <p:grpSpPr>
            <a:xfrm>
              <a:off x="-75423" y="535512"/>
              <a:ext cx="2098042" cy="4176310"/>
              <a:chOff x="481025" y="2124875"/>
              <a:chExt cx="1063700" cy="2117375"/>
            </a:xfrm>
          </p:grpSpPr>
          <p:sp>
            <p:nvSpPr>
              <p:cNvPr id="858" name="Google Shape;858;p36"/>
              <p:cNvSpPr/>
              <p:nvPr/>
            </p:nvSpPr>
            <p:spPr>
              <a:xfrm>
                <a:off x="1087350" y="2124875"/>
                <a:ext cx="129800" cy="1185725"/>
              </a:xfrm>
              <a:custGeom>
                <a:avLst/>
                <a:gdLst/>
                <a:ahLst/>
                <a:cxnLst/>
                <a:rect l="l" t="t" r="r" b="b"/>
                <a:pathLst>
                  <a:path w="5192" h="47429" extrusionOk="0">
                    <a:moveTo>
                      <a:pt x="2633" y="1"/>
                    </a:moveTo>
                    <a:lnTo>
                      <a:pt x="31" y="45"/>
                    </a:lnTo>
                    <a:cubicBezTo>
                      <a:pt x="1" y="15839"/>
                      <a:pt x="149" y="31634"/>
                      <a:pt x="459" y="47428"/>
                    </a:cubicBezTo>
                    <a:lnTo>
                      <a:pt x="5192" y="47221"/>
                    </a:lnTo>
                    <a:cubicBezTo>
                      <a:pt x="4157" y="31501"/>
                      <a:pt x="3314" y="15751"/>
                      <a:pt x="2633"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793075" y="2413250"/>
                <a:ext cx="120175" cy="895500"/>
              </a:xfrm>
              <a:custGeom>
                <a:avLst/>
                <a:gdLst/>
                <a:ahLst/>
                <a:cxnLst/>
                <a:rect l="l" t="t" r="r" b="b"/>
                <a:pathLst>
                  <a:path w="4807" h="35820" extrusionOk="0">
                    <a:moveTo>
                      <a:pt x="2618" y="1"/>
                    </a:moveTo>
                    <a:lnTo>
                      <a:pt x="0" y="119"/>
                    </a:lnTo>
                    <a:cubicBezTo>
                      <a:pt x="222" y="12024"/>
                      <a:pt x="251" y="23929"/>
                      <a:pt x="74" y="35819"/>
                    </a:cubicBezTo>
                    <a:lnTo>
                      <a:pt x="4806" y="35760"/>
                    </a:lnTo>
                    <a:cubicBezTo>
                      <a:pt x="4259" y="23811"/>
                      <a:pt x="3535" y="11891"/>
                      <a:pt x="2618"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481025" y="2936400"/>
                <a:ext cx="1063700" cy="1305850"/>
              </a:xfrm>
              <a:custGeom>
                <a:avLst/>
                <a:gdLst/>
                <a:ahLst/>
                <a:cxnLst/>
                <a:rect l="l" t="t" r="r" b="b"/>
                <a:pathLst>
                  <a:path w="42548" h="52234" extrusionOk="0">
                    <a:moveTo>
                      <a:pt x="40048" y="1"/>
                    </a:moveTo>
                    <a:cubicBezTo>
                      <a:pt x="32954" y="203"/>
                      <a:pt x="25890" y="259"/>
                      <a:pt x="18782" y="259"/>
                    </a:cubicBezTo>
                    <a:cubicBezTo>
                      <a:pt x="12867" y="259"/>
                      <a:pt x="6921" y="220"/>
                      <a:pt x="902" y="193"/>
                    </a:cubicBezTo>
                    <a:cubicBezTo>
                      <a:pt x="858" y="9333"/>
                      <a:pt x="0" y="43066"/>
                      <a:pt x="784" y="52161"/>
                    </a:cubicBezTo>
                    <a:cubicBezTo>
                      <a:pt x="3086" y="52135"/>
                      <a:pt x="5467" y="52125"/>
                      <a:pt x="7898" y="52125"/>
                    </a:cubicBezTo>
                    <a:cubicBezTo>
                      <a:pt x="15925" y="52125"/>
                      <a:pt x="24509" y="52234"/>
                      <a:pt x="32651" y="52234"/>
                    </a:cubicBezTo>
                    <a:cubicBezTo>
                      <a:pt x="36051" y="52234"/>
                      <a:pt x="39374" y="52215"/>
                      <a:pt x="42548" y="52161"/>
                    </a:cubicBezTo>
                    <a:cubicBezTo>
                      <a:pt x="42045" y="43184"/>
                      <a:pt x="40182" y="8992"/>
                      <a:pt x="40048" y="1"/>
                    </a:cubicBezTo>
                    <a:close/>
                  </a:path>
                </a:pathLst>
              </a:custGeom>
              <a:solidFill>
                <a:srgbClr val="62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591575" y="3052900"/>
                <a:ext cx="96525" cy="151550"/>
              </a:xfrm>
              <a:custGeom>
                <a:avLst/>
                <a:gdLst/>
                <a:ahLst/>
                <a:cxnLst/>
                <a:rect l="l" t="t" r="r" b="b"/>
                <a:pathLst>
                  <a:path w="3861" h="6062" extrusionOk="0">
                    <a:moveTo>
                      <a:pt x="2350" y="0"/>
                    </a:moveTo>
                    <a:cubicBezTo>
                      <a:pt x="1347" y="0"/>
                      <a:pt x="0" y="75"/>
                      <a:pt x="0" y="103"/>
                    </a:cubicBezTo>
                    <a:cubicBezTo>
                      <a:pt x="148" y="2055"/>
                      <a:pt x="296" y="4007"/>
                      <a:pt x="444" y="5959"/>
                    </a:cubicBezTo>
                    <a:cubicBezTo>
                      <a:pt x="449" y="6036"/>
                      <a:pt x="920" y="6062"/>
                      <a:pt x="1511" y="6062"/>
                    </a:cubicBezTo>
                    <a:cubicBezTo>
                      <a:pt x="2513" y="6062"/>
                      <a:pt x="3860" y="5987"/>
                      <a:pt x="3860" y="5959"/>
                    </a:cubicBezTo>
                    <a:cubicBezTo>
                      <a:pt x="3712" y="4007"/>
                      <a:pt x="3564" y="2055"/>
                      <a:pt x="3416" y="103"/>
                    </a:cubicBezTo>
                    <a:cubicBezTo>
                      <a:pt x="3411" y="26"/>
                      <a:pt x="2940" y="0"/>
                      <a:pt x="2350"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777175" y="3052975"/>
                <a:ext cx="85425" cy="156950"/>
              </a:xfrm>
              <a:custGeom>
                <a:avLst/>
                <a:gdLst/>
                <a:ahLst/>
                <a:cxnLst/>
                <a:rect l="l" t="t" r="r" b="b"/>
                <a:pathLst>
                  <a:path w="3417" h="6278" extrusionOk="0">
                    <a:moveTo>
                      <a:pt x="1708" y="0"/>
                    </a:moveTo>
                    <a:cubicBezTo>
                      <a:pt x="854" y="0"/>
                      <a:pt x="0" y="33"/>
                      <a:pt x="0" y="100"/>
                    </a:cubicBezTo>
                    <a:lnTo>
                      <a:pt x="0" y="6178"/>
                    </a:lnTo>
                    <a:cubicBezTo>
                      <a:pt x="0" y="6245"/>
                      <a:pt x="854" y="6278"/>
                      <a:pt x="1708" y="6278"/>
                    </a:cubicBezTo>
                    <a:cubicBezTo>
                      <a:pt x="2562" y="6278"/>
                      <a:pt x="3416" y="6245"/>
                      <a:pt x="3416" y="6178"/>
                    </a:cubicBezTo>
                    <a:lnTo>
                      <a:pt x="3416" y="100"/>
                    </a:lnTo>
                    <a:cubicBezTo>
                      <a:pt x="3416" y="33"/>
                      <a:pt x="2562" y="0"/>
                      <a:pt x="1708"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937625" y="3052950"/>
                <a:ext cx="102425" cy="154400"/>
              </a:xfrm>
              <a:custGeom>
                <a:avLst/>
                <a:gdLst/>
                <a:ahLst/>
                <a:cxnLst/>
                <a:rect l="l" t="t" r="r" b="b"/>
                <a:pathLst>
                  <a:path w="4097" h="6176" extrusionOk="0">
                    <a:moveTo>
                      <a:pt x="2472" y="1"/>
                    </a:moveTo>
                    <a:cubicBezTo>
                      <a:pt x="1461" y="1"/>
                      <a:pt x="0" y="106"/>
                      <a:pt x="0" y="116"/>
                    </a:cubicBezTo>
                    <a:cubicBezTo>
                      <a:pt x="237" y="2216"/>
                      <a:pt x="415" y="3961"/>
                      <a:pt x="651" y="6061"/>
                    </a:cubicBezTo>
                    <a:cubicBezTo>
                      <a:pt x="661" y="6147"/>
                      <a:pt x="1071" y="6176"/>
                      <a:pt x="1604" y="6176"/>
                    </a:cubicBezTo>
                    <a:cubicBezTo>
                      <a:pt x="2624" y="6176"/>
                      <a:pt x="4097" y="6070"/>
                      <a:pt x="4097" y="6061"/>
                    </a:cubicBezTo>
                    <a:cubicBezTo>
                      <a:pt x="3875" y="3961"/>
                      <a:pt x="3653" y="2216"/>
                      <a:pt x="3417" y="116"/>
                    </a:cubicBezTo>
                    <a:cubicBezTo>
                      <a:pt x="3407" y="29"/>
                      <a:pt x="3001" y="1"/>
                      <a:pt x="2472"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1119900" y="3052975"/>
                <a:ext cx="85425" cy="145650"/>
              </a:xfrm>
              <a:custGeom>
                <a:avLst/>
                <a:gdLst/>
                <a:ahLst/>
                <a:cxnLst/>
                <a:rect l="l" t="t" r="r" b="b"/>
                <a:pathLst>
                  <a:path w="3417" h="5826" extrusionOk="0">
                    <a:moveTo>
                      <a:pt x="1709" y="0"/>
                    </a:moveTo>
                    <a:cubicBezTo>
                      <a:pt x="854" y="0"/>
                      <a:pt x="0" y="33"/>
                      <a:pt x="0" y="100"/>
                    </a:cubicBezTo>
                    <a:lnTo>
                      <a:pt x="0" y="5720"/>
                    </a:lnTo>
                    <a:cubicBezTo>
                      <a:pt x="0" y="5788"/>
                      <a:pt x="900" y="5825"/>
                      <a:pt x="1776" y="5825"/>
                    </a:cubicBezTo>
                    <a:cubicBezTo>
                      <a:pt x="2607" y="5825"/>
                      <a:pt x="3417" y="5792"/>
                      <a:pt x="3417" y="5720"/>
                    </a:cubicBezTo>
                    <a:lnTo>
                      <a:pt x="3417" y="100"/>
                    </a:lnTo>
                    <a:cubicBezTo>
                      <a:pt x="3417" y="33"/>
                      <a:pt x="2563" y="0"/>
                      <a:pt x="170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1289600" y="3052900"/>
                <a:ext cx="90975" cy="151550"/>
              </a:xfrm>
              <a:custGeom>
                <a:avLst/>
                <a:gdLst/>
                <a:ahLst/>
                <a:cxnLst/>
                <a:rect l="l" t="t" r="r" b="b"/>
                <a:pathLst>
                  <a:path w="3639" h="6062" extrusionOk="0">
                    <a:moveTo>
                      <a:pt x="1537" y="0"/>
                    </a:moveTo>
                    <a:cubicBezTo>
                      <a:pt x="833" y="0"/>
                      <a:pt x="222" y="28"/>
                      <a:pt x="222" y="103"/>
                    </a:cubicBezTo>
                    <a:cubicBezTo>
                      <a:pt x="148" y="2055"/>
                      <a:pt x="74" y="4007"/>
                      <a:pt x="0" y="5959"/>
                    </a:cubicBezTo>
                    <a:cubicBezTo>
                      <a:pt x="0" y="6010"/>
                      <a:pt x="1139" y="6062"/>
                      <a:pt x="2102" y="6062"/>
                    </a:cubicBezTo>
                    <a:cubicBezTo>
                      <a:pt x="2806" y="6062"/>
                      <a:pt x="3417" y="6034"/>
                      <a:pt x="3417" y="5959"/>
                    </a:cubicBezTo>
                    <a:cubicBezTo>
                      <a:pt x="3491" y="4007"/>
                      <a:pt x="3565" y="2055"/>
                      <a:pt x="3639" y="103"/>
                    </a:cubicBezTo>
                    <a:cubicBezTo>
                      <a:pt x="3639" y="52"/>
                      <a:pt x="2500" y="0"/>
                      <a:pt x="1537"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586750" y="3194100"/>
                <a:ext cx="823775" cy="14725"/>
              </a:xfrm>
              <a:custGeom>
                <a:avLst/>
                <a:gdLst/>
                <a:ahLst/>
                <a:cxnLst/>
                <a:rect l="l" t="t" r="r" b="b"/>
                <a:pathLst>
                  <a:path w="32951" h="589" extrusionOk="0">
                    <a:moveTo>
                      <a:pt x="32699" y="1"/>
                    </a:moveTo>
                    <a:cubicBezTo>
                      <a:pt x="25482" y="119"/>
                      <a:pt x="18265" y="139"/>
                      <a:pt x="11048" y="139"/>
                    </a:cubicBezTo>
                    <a:cubicBezTo>
                      <a:pt x="7440" y="139"/>
                      <a:pt x="3831" y="134"/>
                      <a:pt x="223" y="134"/>
                    </a:cubicBezTo>
                    <a:cubicBezTo>
                      <a:pt x="1" y="134"/>
                      <a:pt x="1" y="489"/>
                      <a:pt x="223" y="489"/>
                    </a:cubicBezTo>
                    <a:cubicBezTo>
                      <a:pt x="4200" y="559"/>
                      <a:pt x="8176" y="588"/>
                      <a:pt x="12153" y="588"/>
                    </a:cubicBezTo>
                    <a:cubicBezTo>
                      <a:pt x="19002" y="588"/>
                      <a:pt x="25850" y="503"/>
                      <a:pt x="32699" y="400"/>
                    </a:cubicBezTo>
                    <a:cubicBezTo>
                      <a:pt x="32950" y="400"/>
                      <a:pt x="32950" y="1"/>
                      <a:pt x="32699"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586750" y="3375625"/>
                <a:ext cx="823775" cy="14475"/>
              </a:xfrm>
              <a:custGeom>
                <a:avLst/>
                <a:gdLst/>
                <a:ahLst/>
                <a:cxnLst/>
                <a:rect l="l" t="t" r="r" b="b"/>
                <a:pathLst>
                  <a:path w="32951" h="579" extrusionOk="0">
                    <a:moveTo>
                      <a:pt x="32712" y="1"/>
                    </a:moveTo>
                    <a:cubicBezTo>
                      <a:pt x="32708" y="1"/>
                      <a:pt x="32704" y="1"/>
                      <a:pt x="32699" y="1"/>
                    </a:cubicBezTo>
                    <a:cubicBezTo>
                      <a:pt x="25694" y="106"/>
                      <a:pt x="18690" y="125"/>
                      <a:pt x="11685" y="125"/>
                    </a:cubicBezTo>
                    <a:cubicBezTo>
                      <a:pt x="7864" y="125"/>
                      <a:pt x="4043" y="119"/>
                      <a:pt x="223" y="119"/>
                    </a:cubicBezTo>
                    <a:cubicBezTo>
                      <a:pt x="1" y="119"/>
                      <a:pt x="1" y="474"/>
                      <a:pt x="223" y="474"/>
                    </a:cubicBezTo>
                    <a:cubicBezTo>
                      <a:pt x="4379" y="548"/>
                      <a:pt x="8536" y="578"/>
                      <a:pt x="12693" y="578"/>
                    </a:cubicBezTo>
                    <a:cubicBezTo>
                      <a:pt x="19362" y="578"/>
                      <a:pt x="26030" y="500"/>
                      <a:pt x="32699" y="400"/>
                    </a:cubicBezTo>
                    <a:cubicBezTo>
                      <a:pt x="32946" y="386"/>
                      <a:pt x="32950" y="1"/>
                      <a:pt x="32712"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590825" y="3277975"/>
                <a:ext cx="89125" cy="58425"/>
              </a:xfrm>
              <a:custGeom>
                <a:avLst/>
                <a:gdLst/>
                <a:ahLst/>
                <a:cxnLst/>
                <a:rect l="l" t="t" r="r" b="b"/>
                <a:pathLst>
                  <a:path w="3565" h="2337" extrusionOk="0">
                    <a:moveTo>
                      <a:pt x="1005" y="1"/>
                    </a:moveTo>
                    <a:cubicBezTo>
                      <a:pt x="582" y="1"/>
                      <a:pt x="157" y="21"/>
                      <a:pt x="134" y="106"/>
                    </a:cubicBezTo>
                    <a:cubicBezTo>
                      <a:pt x="1" y="816"/>
                      <a:pt x="1" y="1526"/>
                      <a:pt x="134" y="2236"/>
                    </a:cubicBezTo>
                    <a:cubicBezTo>
                      <a:pt x="150" y="2318"/>
                      <a:pt x="628" y="2336"/>
                      <a:pt x="1077" y="2336"/>
                    </a:cubicBezTo>
                    <a:cubicBezTo>
                      <a:pt x="1436" y="2336"/>
                      <a:pt x="1777" y="2325"/>
                      <a:pt x="1849" y="2325"/>
                    </a:cubicBezTo>
                    <a:cubicBezTo>
                      <a:pt x="1967" y="2325"/>
                      <a:pt x="3565" y="2280"/>
                      <a:pt x="3550" y="2236"/>
                    </a:cubicBezTo>
                    <a:cubicBezTo>
                      <a:pt x="3417" y="1526"/>
                      <a:pt x="3417" y="816"/>
                      <a:pt x="3550" y="106"/>
                    </a:cubicBezTo>
                    <a:cubicBezTo>
                      <a:pt x="3563" y="55"/>
                      <a:pt x="2360" y="15"/>
                      <a:pt x="1966" y="15"/>
                    </a:cubicBezTo>
                    <a:cubicBezTo>
                      <a:pt x="1906" y="15"/>
                      <a:pt x="1865" y="16"/>
                      <a:pt x="1849" y="18"/>
                    </a:cubicBezTo>
                    <a:cubicBezTo>
                      <a:pt x="1772" y="18"/>
                      <a:pt x="1389" y="1"/>
                      <a:pt x="1005"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71400" y="3275050"/>
                <a:ext cx="88250" cy="53100"/>
              </a:xfrm>
              <a:custGeom>
                <a:avLst/>
                <a:gdLst/>
                <a:ahLst/>
                <a:cxnLst/>
                <a:rect l="l" t="t" r="r" b="b"/>
                <a:pathLst>
                  <a:path w="3530" h="2124" extrusionOk="0">
                    <a:moveTo>
                      <a:pt x="2201" y="1"/>
                    </a:moveTo>
                    <a:cubicBezTo>
                      <a:pt x="1220" y="1"/>
                      <a:pt x="0" y="61"/>
                      <a:pt x="9" y="105"/>
                    </a:cubicBezTo>
                    <a:cubicBezTo>
                      <a:pt x="39" y="741"/>
                      <a:pt x="83" y="1377"/>
                      <a:pt x="113" y="2013"/>
                    </a:cubicBezTo>
                    <a:cubicBezTo>
                      <a:pt x="119" y="2095"/>
                      <a:pt x="658" y="2123"/>
                      <a:pt x="1306" y="2123"/>
                    </a:cubicBezTo>
                    <a:cubicBezTo>
                      <a:pt x="2291" y="2123"/>
                      <a:pt x="3529" y="2057"/>
                      <a:pt x="3529" y="2013"/>
                    </a:cubicBezTo>
                    <a:cubicBezTo>
                      <a:pt x="3499" y="1377"/>
                      <a:pt x="3455" y="741"/>
                      <a:pt x="3411" y="105"/>
                    </a:cubicBezTo>
                    <a:cubicBezTo>
                      <a:pt x="3411" y="28"/>
                      <a:pt x="2859" y="1"/>
                      <a:pt x="2201"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962400" y="3272200"/>
                <a:ext cx="91700" cy="58775"/>
              </a:xfrm>
              <a:custGeom>
                <a:avLst/>
                <a:gdLst/>
                <a:ahLst/>
                <a:cxnLst/>
                <a:rect l="l" t="t" r="r" b="b"/>
                <a:pathLst>
                  <a:path w="3668" h="2351" extrusionOk="0">
                    <a:moveTo>
                      <a:pt x="1053" y="0"/>
                    </a:moveTo>
                    <a:cubicBezTo>
                      <a:pt x="602" y="0"/>
                      <a:pt x="120" y="18"/>
                      <a:pt x="104" y="101"/>
                    </a:cubicBezTo>
                    <a:cubicBezTo>
                      <a:pt x="0" y="825"/>
                      <a:pt x="45" y="1535"/>
                      <a:pt x="237" y="2245"/>
                    </a:cubicBezTo>
                    <a:cubicBezTo>
                      <a:pt x="260" y="2330"/>
                      <a:pt x="681" y="2351"/>
                      <a:pt x="1102" y="2351"/>
                    </a:cubicBezTo>
                    <a:cubicBezTo>
                      <a:pt x="1485" y="2351"/>
                      <a:pt x="1868" y="2334"/>
                      <a:pt x="1952" y="2334"/>
                    </a:cubicBezTo>
                    <a:cubicBezTo>
                      <a:pt x="2071" y="2334"/>
                      <a:pt x="3668" y="2260"/>
                      <a:pt x="3653" y="2245"/>
                    </a:cubicBezTo>
                    <a:cubicBezTo>
                      <a:pt x="3461" y="1535"/>
                      <a:pt x="3417" y="825"/>
                      <a:pt x="3520" y="101"/>
                    </a:cubicBezTo>
                    <a:cubicBezTo>
                      <a:pt x="3535" y="41"/>
                      <a:pt x="1938" y="12"/>
                      <a:pt x="1819" y="12"/>
                    </a:cubicBezTo>
                    <a:cubicBezTo>
                      <a:pt x="1754" y="12"/>
                      <a:pt x="1413" y="0"/>
                      <a:pt x="1053"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1127650" y="3278350"/>
                <a:ext cx="89475" cy="49250"/>
              </a:xfrm>
              <a:custGeom>
                <a:avLst/>
                <a:gdLst/>
                <a:ahLst/>
                <a:cxnLst/>
                <a:rect l="l" t="t" r="r" b="b"/>
                <a:pathLst>
                  <a:path w="3579" h="1970" extrusionOk="0">
                    <a:moveTo>
                      <a:pt x="1939" y="0"/>
                    </a:moveTo>
                    <a:cubicBezTo>
                      <a:pt x="1895" y="0"/>
                      <a:pt x="1864" y="1"/>
                      <a:pt x="1850" y="3"/>
                    </a:cubicBezTo>
                    <a:cubicBezTo>
                      <a:pt x="1450" y="3"/>
                      <a:pt x="1051" y="3"/>
                      <a:pt x="652" y="17"/>
                    </a:cubicBezTo>
                    <a:cubicBezTo>
                      <a:pt x="578" y="32"/>
                      <a:pt x="164" y="17"/>
                      <a:pt x="149" y="91"/>
                    </a:cubicBezTo>
                    <a:cubicBezTo>
                      <a:pt x="1" y="683"/>
                      <a:pt x="1" y="1289"/>
                      <a:pt x="149" y="1881"/>
                    </a:cubicBezTo>
                    <a:cubicBezTo>
                      <a:pt x="164" y="1940"/>
                      <a:pt x="696" y="1955"/>
                      <a:pt x="652" y="1955"/>
                    </a:cubicBezTo>
                    <a:cubicBezTo>
                      <a:pt x="1051" y="1969"/>
                      <a:pt x="1450" y="1969"/>
                      <a:pt x="1850" y="1969"/>
                    </a:cubicBezTo>
                    <a:cubicBezTo>
                      <a:pt x="1983" y="1969"/>
                      <a:pt x="3565" y="1910"/>
                      <a:pt x="3565" y="1881"/>
                    </a:cubicBezTo>
                    <a:cubicBezTo>
                      <a:pt x="3417" y="1289"/>
                      <a:pt x="3417" y="683"/>
                      <a:pt x="3565" y="91"/>
                    </a:cubicBezTo>
                    <a:cubicBezTo>
                      <a:pt x="3578" y="52"/>
                      <a:pt x="2306" y="0"/>
                      <a:pt x="193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1297875" y="3272200"/>
                <a:ext cx="88100" cy="50400"/>
              </a:xfrm>
              <a:custGeom>
                <a:avLst/>
                <a:gdLst/>
                <a:ahLst/>
                <a:cxnLst/>
                <a:rect l="l" t="t" r="r" b="b"/>
                <a:pathLst>
                  <a:path w="3524" h="2016" extrusionOk="0">
                    <a:moveTo>
                      <a:pt x="1251" y="0"/>
                    </a:moveTo>
                    <a:cubicBezTo>
                      <a:pt x="621" y="0"/>
                      <a:pt x="104" y="26"/>
                      <a:pt x="98" y="101"/>
                    </a:cubicBezTo>
                    <a:cubicBezTo>
                      <a:pt x="69" y="707"/>
                      <a:pt x="39" y="1313"/>
                      <a:pt x="10" y="1905"/>
                    </a:cubicBezTo>
                    <a:cubicBezTo>
                      <a:pt x="1" y="1949"/>
                      <a:pt x="1240" y="2016"/>
                      <a:pt x="2226" y="2016"/>
                    </a:cubicBezTo>
                    <a:cubicBezTo>
                      <a:pt x="2873" y="2016"/>
                      <a:pt x="3411" y="1987"/>
                      <a:pt x="3411" y="1905"/>
                    </a:cubicBezTo>
                    <a:cubicBezTo>
                      <a:pt x="3455" y="1313"/>
                      <a:pt x="3485" y="707"/>
                      <a:pt x="3515" y="101"/>
                    </a:cubicBezTo>
                    <a:cubicBezTo>
                      <a:pt x="3524" y="64"/>
                      <a:pt x="2246" y="0"/>
                      <a:pt x="1251"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591575" y="3445275"/>
                <a:ext cx="96525" cy="151725"/>
              </a:xfrm>
              <a:custGeom>
                <a:avLst/>
                <a:gdLst/>
                <a:ahLst/>
                <a:cxnLst/>
                <a:rect l="l" t="t" r="r" b="b"/>
                <a:pathLst>
                  <a:path w="3861" h="6069" extrusionOk="0">
                    <a:moveTo>
                      <a:pt x="2304" y="0"/>
                    </a:moveTo>
                    <a:cubicBezTo>
                      <a:pt x="1307" y="0"/>
                      <a:pt x="0" y="77"/>
                      <a:pt x="0" y="114"/>
                    </a:cubicBezTo>
                    <a:cubicBezTo>
                      <a:pt x="148" y="2066"/>
                      <a:pt x="296" y="4003"/>
                      <a:pt x="444" y="5955"/>
                    </a:cubicBezTo>
                    <a:cubicBezTo>
                      <a:pt x="449" y="6039"/>
                      <a:pt x="945" y="6068"/>
                      <a:pt x="1556" y="6068"/>
                    </a:cubicBezTo>
                    <a:cubicBezTo>
                      <a:pt x="2553" y="6068"/>
                      <a:pt x="3860" y="5992"/>
                      <a:pt x="3860" y="5955"/>
                    </a:cubicBezTo>
                    <a:cubicBezTo>
                      <a:pt x="3712" y="4003"/>
                      <a:pt x="3564" y="2066"/>
                      <a:pt x="3416" y="114"/>
                    </a:cubicBezTo>
                    <a:cubicBezTo>
                      <a:pt x="3411" y="29"/>
                      <a:pt x="2916" y="0"/>
                      <a:pt x="2304"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771250" y="3445600"/>
                <a:ext cx="85425" cy="156850"/>
              </a:xfrm>
              <a:custGeom>
                <a:avLst/>
                <a:gdLst/>
                <a:ahLst/>
                <a:cxnLst/>
                <a:rect l="l" t="t" r="r" b="b"/>
                <a:pathLst>
                  <a:path w="3417" h="6274" extrusionOk="0">
                    <a:moveTo>
                      <a:pt x="1709" y="1"/>
                    </a:moveTo>
                    <a:cubicBezTo>
                      <a:pt x="855" y="1"/>
                      <a:pt x="1" y="34"/>
                      <a:pt x="1" y="101"/>
                    </a:cubicBezTo>
                    <a:lnTo>
                      <a:pt x="1" y="6179"/>
                    </a:lnTo>
                    <a:cubicBezTo>
                      <a:pt x="1" y="6240"/>
                      <a:pt x="905" y="6273"/>
                      <a:pt x="1784" y="6273"/>
                    </a:cubicBezTo>
                    <a:cubicBezTo>
                      <a:pt x="2612" y="6273"/>
                      <a:pt x="3417" y="6243"/>
                      <a:pt x="3417" y="6179"/>
                    </a:cubicBezTo>
                    <a:lnTo>
                      <a:pt x="3417" y="101"/>
                    </a:lnTo>
                    <a:cubicBezTo>
                      <a:pt x="3417" y="34"/>
                      <a:pt x="2563" y="1"/>
                      <a:pt x="1709"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937625" y="3445500"/>
                <a:ext cx="102425" cy="154500"/>
              </a:xfrm>
              <a:custGeom>
                <a:avLst/>
                <a:gdLst/>
                <a:ahLst/>
                <a:cxnLst/>
                <a:rect l="l" t="t" r="r" b="b"/>
                <a:pathLst>
                  <a:path w="4097" h="6180" extrusionOk="0">
                    <a:moveTo>
                      <a:pt x="2425" y="1"/>
                    </a:moveTo>
                    <a:cubicBezTo>
                      <a:pt x="1416" y="1"/>
                      <a:pt x="0" y="100"/>
                      <a:pt x="0" y="119"/>
                    </a:cubicBezTo>
                    <a:cubicBezTo>
                      <a:pt x="237" y="2249"/>
                      <a:pt x="415" y="3979"/>
                      <a:pt x="651" y="6064"/>
                    </a:cubicBezTo>
                    <a:cubicBezTo>
                      <a:pt x="661" y="6151"/>
                      <a:pt x="1071" y="6180"/>
                      <a:pt x="1604" y="6180"/>
                    </a:cubicBezTo>
                    <a:cubicBezTo>
                      <a:pt x="2624" y="6180"/>
                      <a:pt x="4097" y="6074"/>
                      <a:pt x="4097" y="6064"/>
                    </a:cubicBezTo>
                    <a:cubicBezTo>
                      <a:pt x="3875" y="3964"/>
                      <a:pt x="3653" y="2205"/>
                      <a:pt x="3417" y="119"/>
                    </a:cubicBezTo>
                    <a:cubicBezTo>
                      <a:pt x="3406" y="31"/>
                      <a:pt x="2976" y="1"/>
                      <a:pt x="2425"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1125825" y="3445600"/>
                <a:ext cx="85425" cy="145525"/>
              </a:xfrm>
              <a:custGeom>
                <a:avLst/>
                <a:gdLst/>
                <a:ahLst/>
                <a:cxnLst/>
                <a:rect l="l" t="t" r="r" b="b"/>
                <a:pathLst>
                  <a:path w="3417" h="5821" extrusionOk="0">
                    <a:moveTo>
                      <a:pt x="1708" y="1"/>
                    </a:moveTo>
                    <a:cubicBezTo>
                      <a:pt x="854" y="1"/>
                      <a:pt x="0" y="34"/>
                      <a:pt x="0" y="101"/>
                    </a:cubicBezTo>
                    <a:lnTo>
                      <a:pt x="0" y="5720"/>
                    </a:lnTo>
                    <a:cubicBezTo>
                      <a:pt x="0" y="5787"/>
                      <a:pt x="854" y="5820"/>
                      <a:pt x="1708" y="5820"/>
                    </a:cubicBezTo>
                    <a:cubicBezTo>
                      <a:pt x="2562" y="5820"/>
                      <a:pt x="3416" y="5787"/>
                      <a:pt x="3416" y="5720"/>
                    </a:cubicBezTo>
                    <a:lnTo>
                      <a:pt x="3416" y="101"/>
                    </a:lnTo>
                    <a:cubicBezTo>
                      <a:pt x="3416" y="34"/>
                      <a:pt x="2562" y="1"/>
                      <a:pt x="1708"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1295525" y="3445550"/>
                <a:ext cx="90975" cy="151300"/>
              </a:xfrm>
              <a:custGeom>
                <a:avLst/>
                <a:gdLst/>
                <a:ahLst/>
                <a:cxnLst/>
                <a:rect l="l" t="t" r="r" b="b"/>
                <a:pathLst>
                  <a:path w="3639" h="6052" extrusionOk="0">
                    <a:moveTo>
                      <a:pt x="1537" y="0"/>
                    </a:moveTo>
                    <a:cubicBezTo>
                      <a:pt x="832" y="0"/>
                      <a:pt x="222" y="28"/>
                      <a:pt x="222" y="103"/>
                    </a:cubicBezTo>
                    <a:cubicBezTo>
                      <a:pt x="148" y="2055"/>
                      <a:pt x="74" y="4007"/>
                      <a:pt x="0" y="5944"/>
                    </a:cubicBezTo>
                    <a:cubicBezTo>
                      <a:pt x="0" y="6002"/>
                      <a:pt x="1082" y="6051"/>
                      <a:pt x="2028" y="6051"/>
                    </a:cubicBezTo>
                    <a:cubicBezTo>
                      <a:pt x="2763" y="6051"/>
                      <a:pt x="3416" y="6022"/>
                      <a:pt x="3416" y="5944"/>
                    </a:cubicBezTo>
                    <a:cubicBezTo>
                      <a:pt x="3490" y="4007"/>
                      <a:pt x="3564" y="2055"/>
                      <a:pt x="3638" y="103"/>
                    </a:cubicBezTo>
                    <a:cubicBezTo>
                      <a:pt x="3638" y="51"/>
                      <a:pt x="2499" y="0"/>
                      <a:pt x="1537"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586750" y="3586750"/>
                <a:ext cx="823775" cy="14700"/>
              </a:xfrm>
              <a:custGeom>
                <a:avLst/>
                <a:gdLst/>
                <a:ahLst/>
                <a:cxnLst/>
                <a:rect l="l" t="t" r="r" b="b"/>
                <a:pathLst>
                  <a:path w="32951" h="588" extrusionOk="0">
                    <a:moveTo>
                      <a:pt x="32699" y="0"/>
                    </a:moveTo>
                    <a:cubicBezTo>
                      <a:pt x="24760" y="120"/>
                      <a:pt x="16822" y="136"/>
                      <a:pt x="8883" y="136"/>
                    </a:cubicBezTo>
                    <a:cubicBezTo>
                      <a:pt x="5996" y="136"/>
                      <a:pt x="3109" y="133"/>
                      <a:pt x="223" y="133"/>
                    </a:cubicBezTo>
                    <a:cubicBezTo>
                      <a:pt x="1" y="133"/>
                      <a:pt x="1" y="474"/>
                      <a:pt x="223" y="488"/>
                    </a:cubicBezTo>
                    <a:cubicBezTo>
                      <a:pt x="4200" y="559"/>
                      <a:pt x="8176" y="588"/>
                      <a:pt x="12153" y="588"/>
                    </a:cubicBezTo>
                    <a:cubicBezTo>
                      <a:pt x="19002" y="588"/>
                      <a:pt x="25850" y="503"/>
                      <a:pt x="32699" y="400"/>
                    </a:cubicBezTo>
                    <a:cubicBezTo>
                      <a:pt x="32950" y="400"/>
                      <a:pt x="32950" y="0"/>
                      <a:pt x="32699"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586750" y="3767900"/>
                <a:ext cx="823775" cy="14725"/>
              </a:xfrm>
              <a:custGeom>
                <a:avLst/>
                <a:gdLst/>
                <a:ahLst/>
                <a:cxnLst/>
                <a:rect l="l" t="t" r="r" b="b"/>
                <a:pathLst>
                  <a:path w="32951" h="589" extrusionOk="0">
                    <a:moveTo>
                      <a:pt x="32699" y="1"/>
                    </a:moveTo>
                    <a:cubicBezTo>
                      <a:pt x="25482" y="119"/>
                      <a:pt x="18265" y="139"/>
                      <a:pt x="11048" y="139"/>
                    </a:cubicBezTo>
                    <a:cubicBezTo>
                      <a:pt x="7440" y="139"/>
                      <a:pt x="3831" y="134"/>
                      <a:pt x="223" y="134"/>
                    </a:cubicBezTo>
                    <a:lnTo>
                      <a:pt x="223" y="134"/>
                    </a:lnTo>
                    <a:cubicBezTo>
                      <a:pt x="1" y="134"/>
                      <a:pt x="1" y="489"/>
                      <a:pt x="223" y="489"/>
                    </a:cubicBezTo>
                    <a:cubicBezTo>
                      <a:pt x="4200" y="560"/>
                      <a:pt x="8176" y="588"/>
                      <a:pt x="12153" y="588"/>
                    </a:cubicBezTo>
                    <a:cubicBezTo>
                      <a:pt x="19002" y="588"/>
                      <a:pt x="25850" y="503"/>
                      <a:pt x="32699" y="400"/>
                    </a:cubicBezTo>
                    <a:cubicBezTo>
                      <a:pt x="32950" y="400"/>
                      <a:pt x="32950" y="1"/>
                      <a:pt x="32699"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584900" y="3670250"/>
                <a:ext cx="89150" cy="58775"/>
              </a:xfrm>
              <a:custGeom>
                <a:avLst/>
                <a:gdLst/>
                <a:ahLst/>
                <a:cxnLst/>
                <a:rect l="l" t="t" r="r" b="b"/>
                <a:pathLst>
                  <a:path w="3566" h="2351" extrusionOk="0">
                    <a:moveTo>
                      <a:pt x="1007" y="1"/>
                    </a:moveTo>
                    <a:cubicBezTo>
                      <a:pt x="586" y="1"/>
                      <a:pt x="164" y="21"/>
                      <a:pt x="149" y="106"/>
                    </a:cubicBezTo>
                    <a:cubicBezTo>
                      <a:pt x="1" y="831"/>
                      <a:pt x="1" y="1526"/>
                      <a:pt x="149" y="2251"/>
                    </a:cubicBezTo>
                    <a:cubicBezTo>
                      <a:pt x="165" y="2333"/>
                      <a:pt x="638" y="2351"/>
                      <a:pt x="1083" y="2351"/>
                    </a:cubicBezTo>
                    <a:cubicBezTo>
                      <a:pt x="1439" y="2351"/>
                      <a:pt x="1777" y="2339"/>
                      <a:pt x="1850" y="2339"/>
                    </a:cubicBezTo>
                    <a:cubicBezTo>
                      <a:pt x="1968" y="2339"/>
                      <a:pt x="3565" y="2295"/>
                      <a:pt x="3550" y="2251"/>
                    </a:cubicBezTo>
                    <a:cubicBezTo>
                      <a:pt x="3417" y="1526"/>
                      <a:pt x="3417" y="831"/>
                      <a:pt x="3550" y="106"/>
                    </a:cubicBezTo>
                    <a:cubicBezTo>
                      <a:pt x="3565" y="47"/>
                      <a:pt x="1983" y="17"/>
                      <a:pt x="1850" y="17"/>
                    </a:cubicBezTo>
                    <a:cubicBezTo>
                      <a:pt x="1772" y="17"/>
                      <a:pt x="1389" y="1"/>
                      <a:pt x="1007"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65475" y="3667525"/>
                <a:ext cx="88250" cy="53100"/>
              </a:xfrm>
              <a:custGeom>
                <a:avLst/>
                <a:gdLst/>
                <a:ahLst/>
                <a:cxnLst/>
                <a:rect l="l" t="t" r="r" b="b"/>
                <a:pathLst>
                  <a:path w="3530" h="2124" extrusionOk="0">
                    <a:moveTo>
                      <a:pt x="2229" y="1"/>
                    </a:moveTo>
                    <a:cubicBezTo>
                      <a:pt x="1240" y="1"/>
                      <a:pt x="1" y="67"/>
                      <a:pt x="10" y="112"/>
                    </a:cubicBezTo>
                    <a:cubicBezTo>
                      <a:pt x="39" y="748"/>
                      <a:pt x="84" y="1383"/>
                      <a:pt x="113" y="2019"/>
                    </a:cubicBezTo>
                    <a:cubicBezTo>
                      <a:pt x="119" y="2097"/>
                      <a:pt x="672" y="2124"/>
                      <a:pt x="1331" y="2124"/>
                    </a:cubicBezTo>
                    <a:cubicBezTo>
                      <a:pt x="2312" y="2124"/>
                      <a:pt x="3529" y="2064"/>
                      <a:pt x="3529" y="2019"/>
                    </a:cubicBezTo>
                    <a:cubicBezTo>
                      <a:pt x="3500" y="1383"/>
                      <a:pt x="3455" y="748"/>
                      <a:pt x="3426" y="112"/>
                    </a:cubicBezTo>
                    <a:cubicBezTo>
                      <a:pt x="3420" y="30"/>
                      <a:pt x="2879" y="1"/>
                      <a:pt x="2229"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956475" y="3664825"/>
                <a:ext cx="91725" cy="58550"/>
              </a:xfrm>
              <a:custGeom>
                <a:avLst/>
                <a:gdLst/>
                <a:ahLst/>
                <a:cxnLst/>
                <a:rect l="l" t="t" r="r" b="b"/>
                <a:pathLst>
                  <a:path w="3669" h="2342" extrusionOk="0">
                    <a:moveTo>
                      <a:pt x="1053" y="1"/>
                    </a:moveTo>
                    <a:cubicBezTo>
                      <a:pt x="603" y="1"/>
                      <a:pt x="121" y="19"/>
                      <a:pt x="104" y="101"/>
                    </a:cubicBezTo>
                    <a:cubicBezTo>
                      <a:pt x="1" y="826"/>
                      <a:pt x="45" y="1536"/>
                      <a:pt x="237" y="2231"/>
                    </a:cubicBezTo>
                    <a:cubicBezTo>
                      <a:pt x="267" y="2320"/>
                      <a:pt x="651" y="2342"/>
                      <a:pt x="1051" y="2342"/>
                    </a:cubicBezTo>
                    <a:cubicBezTo>
                      <a:pt x="1450" y="2342"/>
                      <a:pt x="1864" y="2320"/>
                      <a:pt x="1953" y="2320"/>
                    </a:cubicBezTo>
                    <a:cubicBezTo>
                      <a:pt x="2071" y="2320"/>
                      <a:pt x="3668" y="2260"/>
                      <a:pt x="3654" y="2231"/>
                    </a:cubicBezTo>
                    <a:cubicBezTo>
                      <a:pt x="3461" y="1536"/>
                      <a:pt x="3417" y="826"/>
                      <a:pt x="3520" y="101"/>
                    </a:cubicBezTo>
                    <a:cubicBezTo>
                      <a:pt x="3535" y="27"/>
                      <a:pt x="1938" y="13"/>
                      <a:pt x="1820" y="13"/>
                    </a:cubicBezTo>
                    <a:cubicBezTo>
                      <a:pt x="1754" y="13"/>
                      <a:pt x="1414" y="1"/>
                      <a:pt x="1053"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1121750" y="3670675"/>
                <a:ext cx="89500" cy="49575"/>
              </a:xfrm>
              <a:custGeom>
                <a:avLst/>
                <a:gdLst/>
                <a:ahLst/>
                <a:cxnLst/>
                <a:rect l="l" t="t" r="r" b="b"/>
                <a:pathLst>
                  <a:path w="3580" h="1983" extrusionOk="0">
                    <a:moveTo>
                      <a:pt x="1849" y="0"/>
                    </a:moveTo>
                    <a:cubicBezTo>
                      <a:pt x="1450" y="0"/>
                      <a:pt x="1050" y="0"/>
                      <a:pt x="651" y="30"/>
                    </a:cubicBezTo>
                    <a:cubicBezTo>
                      <a:pt x="577" y="30"/>
                      <a:pt x="163" y="30"/>
                      <a:pt x="148" y="89"/>
                    </a:cubicBezTo>
                    <a:cubicBezTo>
                      <a:pt x="0" y="696"/>
                      <a:pt x="0" y="1287"/>
                      <a:pt x="148" y="1893"/>
                    </a:cubicBezTo>
                    <a:cubicBezTo>
                      <a:pt x="163" y="1953"/>
                      <a:pt x="695" y="1953"/>
                      <a:pt x="651" y="1953"/>
                    </a:cubicBezTo>
                    <a:cubicBezTo>
                      <a:pt x="1050" y="1982"/>
                      <a:pt x="1450" y="1982"/>
                      <a:pt x="1849" y="1982"/>
                    </a:cubicBezTo>
                    <a:cubicBezTo>
                      <a:pt x="1982" y="1982"/>
                      <a:pt x="3564" y="1923"/>
                      <a:pt x="3564" y="1893"/>
                    </a:cubicBezTo>
                    <a:cubicBezTo>
                      <a:pt x="3417" y="1287"/>
                      <a:pt x="3417" y="696"/>
                      <a:pt x="3564" y="89"/>
                    </a:cubicBezTo>
                    <a:cubicBezTo>
                      <a:pt x="3579" y="45"/>
                      <a:pt x="1982" y="0"/>
                      <a:pt x="1849" y="0"/>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1291950" y="3664725"/>
                <a:ext cx="88100" cy="50250"/>
              </a:xfrm>
              <a:custGeom>
                <a:avLst/>
                <a:gdLst/>
                <a:ahLst/>
                <a:cxnLst/>
                <a:rect l="l" t="t" r="r" b="b"/>
                <a:pathLst>
                  <a:path w="3524" h="2010" extrusionOk="0">
                    <a:moveTo>
                      <a:pt x="1321" y="1"/>
                    </a:moveTo>
                    <a:cubicBezTo>
                      <a:pt x="660" y="1"/>
                      <a:pt x="105" y="28"/>
                      <a:pt x="99" y="105"/>
                    </a:cubicBezTo>
                    <a:cubicBezTo>
                      <a:pt x="69" y="712"/>
                      <a:pt x="40" y="1303"/>
                      <a:pt x="10" y="1910"/>
                    </a:cubicBezTo>
                    <a:cubicBezTo>
                      <a:pt x="1" y="1946"/>
                      <a:pt x="1278" y="2010"/>
                      <a:pt x="2273" y="2010"/>
                    </a:cubicBezTo>
                    <a:cubicBezTo>
                      <a:pt x="2904" y="2010"/>
                      <a:pt x="3420" y="1984"/>
                      <a:pt x="3426" y="1910"/>
                    </a:cubicBezTo>
                    <a:cubicBezTo>
                      <a:pt x="3456" y="1303"/>
                      <a:pt x="3485" y="712"/>
                      <a:pt x="3515" y="105"/>
                    </a:cubicBezTo>
                    <a:cubicBezTo>
                      <a:pt x="3524" y="61"/>
                      <a:pt x="2305" y="1"/>
                      <a:pt x="1321" y="1"/>
                    </a:cubicBezTo>
                    <a:close/>
                  </a:path>
                </a:pathLst>
              </a:custGeom>
              <a:solidFill>
                <a:srgbClr val="7DC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6"/>
            <p:cNvGrpSpPr/>
            <p:nvPr/>
          </p:nvGrpSpPr>
          <p:grpSpPr>
            <a:xfrm>
              <a:off x="2671317" y="2579266"/>
              <a:ext cx="727382" cy="2132625"/>
              <a:chOff x="-339050" y="580375"/>
              <a:chExt cx="315800" cy="925900"/>
            </a:xfrm>
          </p:grpSpPr>
          <p:grpSp>
            <p:nvGrpSpPr>
              <p:cNvPr id="886" name="Google Shape;886;p36"/>
              <p:cNvGrpSpPr/>
              <p:nvPr/>
            </p:nvGrpSpPr>
            <p:grpSpPr>
              <a:xfrm>
                <a:off x="-339050" y="580375"/>
                <a:ext cx="315800" cy="925900"/>
                <a:chOff x="-339050" y="580375"/>
                <a:chExt cx="315800" cy="925900"/>
              </a:xfrm>
            </p:grpSpPr>
            <p:sp>
              <p:nvSpPr>
                <p:cNvPr id="887" name="Google Shape;887;p36"/>
                <p:cNvSpPr/>
                <p:nvPr/>
              </p:nvSpPr>
              <p:spPr>
                <a:xfrm>
                  <a:off x="-266075" y="580375"/>
                  <a:ext cx="242825" cy="243775"/>
                </a:xfrm>
                <a:custGeom>
                  <a:avLst/>
                  <a:gdLst/>
                  <a:ahLst/>
                  <a:cxnLst/>
                  <a:rect l="l" t="t" r="r" b="b"/>
                  <a:pathLst>
                    <a:path w="9713" h="9751" extrusionOk="0">
                      <a:moveTo>
                        <a:pt x="3951" y="0"/>
                      </a:moveTo>
                      <a:cubicBezTo>
                        <a:pt x="2729" y="0"/>
                        <a:pt x="1737" y="973"/>
                        <a:pt x="1737" y="2194"/>
                      </a:cubicBezTo>
                      <a:cubicBezTo>
                        <a:pt x="1737" y="2729"/>
                        <a:pt x="1928" y="3206"/>
                        <a:pt x="2252" y="3587"/>
                      </a:cubicBezTo>
                      <a:cubicBezTo>
                        <a:pt x="2176" y="3568"/>
                        <a:pt x="2100" y="3568"/>
                        <a:pt x="2023" y="3568"/>
                      </a:cubicBezTo>
                      <a:cubicBezTo>
                        <a:pt x="1375" y="3568"/>
                        <a:pt x="860" y="4083"/>
                        <a:pt x="860" y="4732"/>
                      </a:cubicBezTo>
                      <a:cubicBezTo>
                        <a:pt x="860" y="4885"/>
                        <a:pt x="879" y="5037"/>
                        <a:pt x="936" y="5171"/>
                      </a:cubicBezTo>
                      <a:cubicBezTo>
                        <a:pt x="402" y="5304"/>
                        <a:pt x="1" y="5762"/>
                        <a:pt x="1" y="6335"/>
                      </a:cubicBezTo>
                      <a:cubicBezTo>
                        <a:pt x="1" y="6697"/>
                        <a:pt x="173" y="7022"/>
                        <a:pt x="421" y="7232"/>
                      </a:cubicBezTo>
                      <a:cubicBezTo>
                        <a:pt x="249" y="7499"/>
                        <a:pt x="135" y="7804"/>
                        <a:pt x="135" y="8147"/>
                      </a:cubicBezTo>
                      <a:cubicBezTo>
                        <a:pt x="135" y="9025"/>
                        <a:pt x="860" y="9750"/>
                        <a:pt x="1737" y="9750"/>
                      </a:cubicBezTo>
                      <a:cubicBezTo>
                        <a:pt x="2558" y="9750"/>
                        <a:pt x="3226" y="9140"/>
                        <a:pt x="3321" y="8338"/>
                      </a:cubicBezTo>
                      <a:cubicBezTo>
                        <a:pt x="3512" y="8453"/>
                        <a:pt x="3722" y="8529"/>
                        <a:pt x="3951" y="8529"/>
                      </a:cubicBezTo>
                      <a:cubicBezTo>
                        <a:pt x="4428" y="8529"/>
                        <a:pt x="4847" y="8224"/>
                        <a:pt x="5019" y="7804"/>
                      </a:cubicBezTo>
                      <a:cubicBezTo>
                        <a:pt x="5401" y="8109"/>
                        <a:pt x="5897" y="8281"/>
                        <a:pt x="6412" y="8281"/>
                      </a:cubicBezTo>
                      <a:cubicBezTo>
                        <a:pt x="7633" y="8281"/>
                        <a:pt x="8606" y="7308"/>
                        <a:pt x="8606" y="6087"/>
                      </a:cubicBezTo>
                      <a:cubicBezTo>
                        <a:pt x="8606" y="6029"/>
                        <a:pt x="8606" y="5972"/>
                        <a:pt x="8606" y="5896"/>
                      </a:cubicBezTo>
                      <a:cubicBezTo>
                        <a:pt x="9217" y="5877"/>
                        <a:pt x="9713" y="5362"/>
                        <a:pt x="9713" y="4732"/>
                      </a:cubicBezTo>
                      <a:cubicBezTo>
                        <a:pt x="9713" y="4121"/>
                        <a:pt x="9236" y="3606"/>
                        <a:pt x="8625" y="3568"/>
                      </a:cubicBezTo>
                      <a:cubicBezTo>
                        <a:pt x="8835" y="3301"/>
                        <a:pt x="8969" y="2958"/>
                        <a:pt x="8969" y="2576"/>
                      </a:cubicBezTo>
                      <a:cubicBezTo>
                        <a:pt x="8969" y="1679"/>
                        <a:pt x="8244" y="954"/>
                        <a:pt x="7347" y="954"/>
                      </a:cubicBezTo>
                      <a:cubicBezTo>
                        <a:pt x="6813" y="954"/>
                        <a:pt x="6355" y="1202"/>
                        <a:pt x="6069" y="1603"/>
                      </a:cubicBezTo>
                      <a:cubicBezTo>
                        <a:pt x="5801" y="668"/>
                        <a:pt x="4962" y="0"/>
                        <a:pt x="3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339050" y="818400"/>
                  <a:ext cx="287675" cy="687875"/>
                </a:xfrm>
                <a:custGeom>
                  <a:avLst/>
                  <a:gdLst/>
                  <a:ahLst/>
                  <a:cxnLst/>
                  <a:rect l="l" t="t" r="r" b="b"/>
                  <a:pathLst>
                    <a:path w="11507" h="27515" extrusionOk="0">
                      <a:moveTo>
                        <a:pt x="2042" y="0"/>
                      </a:moveTo>
                      <a:lnTo>
                        <a:pt x="1" y="27495"/>
                      </a:lnTo>
                      <a:lnTo>
                        <a:pt x="11506" y="27514"/>
                      </a:lnTo>
                      <a:lnTo>
                        <a:pt x="91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295150" y="842250"/>
                  <a:ext cx="90175" cy="283850"/>
                </a:xfrm>
                <a:custGeom>
                  <a:avLst/>
                  <a:gdLst/>
                  <a:ahLst/>
                  <a:cxnLst/>
                  <a:rect l="l" t="t" r="r" b="b"/>
                  <a:pathLst>
                    <a:path w="3607" h="11354" fill="none" extrusionOk="0">
                      <a:moveTo>
                        <a:pt x="3606" y="0"/>
                      </a:moveTo>
                      <a:lnTo>
                        <a:pt x="1107" y="0"/>
                      </a:lnTo>
                      <a:lnTo>
                        <a:pt x="0" y="11353"/>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0" name="Google Shape;890;p36"/>
              <p:cNvSpPr/>
              <p:nvPr/>
            </p:nvSpPr>
            <p:spPr>
              <a:xfrm>
                <a:off x="-306900" y="802850"/>
                <a:ext cx="210875" cy="18625"/>
              </a:xfrm>
              <a:custGeom>
                <a:avLst/>
                <a:gdLst/>
                <a:ahLst/>
                <a:cxnLst/>
                <a:rect l="l" t="t" r="r" b="b"/>
                <a:pathLst>
                  <a:path w="8435" h="745" extrusionOk="0">
                    <a:moveTo>
                      <a:pt x="363" y="1"/>
                    </a:moveTo>
                    <a:cubicBezTo>
                      <a:pt x="153" y="1"/>
                      <a:pt x="1" y="153"/>
                      <a:pt x="1" y="363"/>
                    </a:cubicBezTo>
                    <a:cubicBezTo>
                      <a:pt x="1" y="573"/>
                      <a:pt x="153" y="745"/>
                      <a:pt x="363" y="745"/>
                    </a:cubicBezTo>
                    <a:lnTo>
                      <a:pt x="8053" y="745"/>
                    </a:lnTo>
                    <a:cubicBezTo>
                      <a:pt x="8263" y="745"/>
                      <a:pt x="8434" y="573"/>
                      <a:pt x="8434" y="363"/>
                    </a:cubicBezTo>
                    <a:cubicBezTo>
                      <a:pt x="8434" y="153"/>
                      <a:pt x="8263" y="1"/>
                      <a:pt x="8053"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36"/>
            <p:cNvGrpSpPr/>
            <p:nvPr/>
          </p:nvGrpSpPr>
          <p:grpSpPr>
            <a:xfrm>
              <a:off x="1604227" y="1892354"/>
              <a:ext cx="1373326" cy="2819557"/>
              <a:chOff x="4674350" y="1395675"/>
              <a:chExt cx="404050" cy="829550"/>
            </a:xfrm>
          </p:grpSpPr>
          <p:sp>
            <p:nvSpPr>
              <p:cNvPr id="892" name="Google Shape;892;p36"/>
              <p:cNvSpPr/>
              <p:nvPr/>
            </p:nvSpPr>
            <p:spPr>
              <a:xfrm>
                <a:off x="4674350" y="1444825"/>
                <a:ext cx="225650" cy="223725"/>
              </a:xfrm>
              <a:custGeom>
                <a:avLst/>
                <a:gdLst/>
                <a:ahLst/>
                <a:cxnLst/>
                <a:rect l="l" t="t" r="r" b="b"/>
                <a:pathLst>
                  <a:path w="9026" h="8949" extrusionOk="0">
                    <a:moveTo>
                      <a:pt x="1240" y="0"/>
                    </a:moveTo>
                    <a:cubicBezTo>
                      <a:pt x="1240" y="0"/>
                      <a:pt x="0" y="6545"/>
                      <a:pt x="7136" y="8949"/>
                    </a:cubicBezTo>
                    <a:cubicBezTo>
                      <a:pt x="7136" y="8949"/>
                      <a:pt x="9025" y="1050"/>
                      <a:pt x="1240" y="0"/>
                    </a:cubicBezTo>
                    <a:close/>
                  </a:path>
                </a:pathLst>
              </a:custGeom>
              <a:solidFill>
                <a:srgbClr val="B9F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721550" y="1463425"/>
                <a:ext cx="117850" cy="182725"/>
              </a:xfrm>
              <a:custGeom>
                <a:avLst/>
                <a:gdLst/>
                <a:ahLst/>
                <a:cxnLst/>
                <a:rect l="l" t="t" r="r" b="b"/>
                <a:pathLst>
                  <a:path w="4714" h="7309" fill="none" extrusionOk="0">
                    <a:moveTo>
                      <a:pt x="1" y="0"/>
                    </a:moveTo>
                    <a:cubicBezTo>
                      <a:pt x="1" y="0"/>
                      <a:pt x="3531" y="3034"/>
                      <a:pt x="4714" y="7308"/>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818875" y="1395675"/>
                <a:ext cx="259525" cy="269550"/>
              </a:xfrm>
              <a:custGeom>
                <a:avLst/>
                <a:gdLst/>
                <a:ahLst/>
                <a:cxnLst/>
                <a:rect l="l" t="t" r="r" b="b"/>
                <a:pathLst>
                  <a:path w="10381" h="10782" extrusionOk="0">
                    <a:moveTo>
                      <a:pt x="7537" y="1"/>
                    </a:moveTo>
                    <a:lnTo>
                      <a:pt x="7537" y="1"/>
                    </a:lnTo>
                    <a:cubicBezTo>
                      <a:pt x="7537" y="1"/>
                      <a:pt x="0" y="2005"/>
                      <a:pt x="1088" y="10781"/>
                    </a:cubicBezTo>
                    <a:cubicBezTo>
                      <a:pt x="1088" y="10781"/>
                      <a:pt x="10380" y="8740"/>
                      <a:pt x="7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863225" y="1422400"/>
                <a:ext cx="132650" cy="216575"/>
              </a:xfrm>
              <a:custGeom>
                <a:avLst/>
                <a:gdLst/>
                <a:ahLst/>
                <a:cxnLst/>
                <a:rect l="l" t="t" r="r" b="b"/>
                <a:pathLst>
                  <a:path w="5306" h="8663" fill="none" extrusionOk="0">
                    <a:moveTo>
                      <a:pt x="5305" y="0"/>
                    </a:moveTo>
                    <a:cubicBezTo>
                      <a:pt x="5305" y="0"/>
                      <a:pt x="3912" y="5247"/>
                      <a:pt x="1" y="8663"/>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728250" y="1674725"/>
                <a:ext cx="301475" cy="550500"/>
              </a:xfrm>
              <a:custGeom>
                <a:avLst/>
                <a:gdLst/>
                <a:ahLst/>
                <a:cxnLst/>
                <a:rect l="l" t="t" r="r" b="b"/>
                <a:pathLst>
                  <a:path w="12059" h="22020" extrusionOk="0">
                    <a:moveTo>
                      <a:pt x="2328" y="1"/>
                    </a:moveTo>
                    <a:lnTo>
                      <a:pt x="0" y="22020"/>
                    </a:lnTo>
                    <a:lnTo>
                      <a:pt x="12059" y="22020"/>
                    </a:lnTo>
                    <a:lnTo>
                      <a:pt x="9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763050" y="1649450"/>
                <a:ext cx="234725" cy="29600"/>
              </a:xfrm>
              <a:custGeom>
                <a:avLst/>
                <a:gdLst/>
                <a:ahLst/>
                <a:cxnLst/>
                <a:rect l="l" t="t" r="r" b="b"/>
                <a:pathLst>
                  <a:path w="9389" h="1184" extrusionOk="0">
                    <a:moveTo>
                      <a:pt x="592" y="1"/>
                    </a:moveTo>
                    <a:cubicBezTo>
                      <a:pt x="268" y="1"/>
                      <a:pt x="1" y="268"/>
                      <a:pt x="1" y="592"/>
                    </a:cubicBezTo>
                    <a:cubicBezTo>
                      <a:pt x="1" y="917"/>
                      <a:pt x="268" y="1184"/>
                      <a:pt x="592" y="1184"/>
                    </a:cubicBezTo>
                    <a:lnTo>
                      <a:pt x="8797" y="1184"/>
                    </a:lnTo>
                    <a:cubicBezTo>
                      <a:pt x="9121" y="1184"/>
                      <a:pt x="9389" y="917"/>
                      <a:pt x="9389" y="592"/>
                    </a:cubicBezTo>
                    <a:cubicBezTo>
                      <a:pt x="9389" y="268"/>
                      <a:pt x="9121" y="1"/>
                      <a:pt x="8797"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782150" y="1704775"/>
                <a:ext cx="85875" cy="241400"/>
              </a:xfrm>
              <a:custGeom>
                <a:avLst/>
                <a:gdLst/>
                <a:ahLst/>
                <a:cxnLst/>
                <a:rect l="l" t="t" r="r" b="b"/>
                <a:pathLst>
                  <a:path w="3435" h="9656" fill="none" extrusionOk="0">
                    <a:moveTo>
                      <a:pt x="3435" y="1"/>
                    </a:moveTo>
                    <a:lnTo>
                      <a:pt x="935" y="1"/>
                    </a:lnTo>
                    <a:lnTo>
                      <a:pt x="0" y="9656"/>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6"/>
            <p:cNvGrpSpPr/>
            <p:nvPr/>
          </p:nvGrpSpPr>
          <p:grpSpPr>
            <a:xfrm>
              <a:off x="400475" y="2830225"/>
              <a:ext cx="1004925" cy="1899650"/>
              <a:chOff x="4613750" y="2200650"/>
              <a:chExt cx="1004925" cy="1899650"/>
            </a:xfrm>
          </p:grpSpPr>
          <p:sp>
            <p:nvSpPr>
              <p:cNvPr id="900" name="Google Shape;900;p36"/>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6"/>
            <p:cNvGrpSpPr/>
            <p:nvPr/>
          </p:nvGrpSpPr>
          <p:grpSpPr>
            <a:xfrm>
              <a:off x="3203625" y="3942225"/>
              <a:ext cx="502825" cy="736500"/>
              <a:chOff x="6108925" y="2841025"/>
              <a:chExt cx="502825" cy="736500"/>
            </a:xfrm>
          </p:grpSpPr>
          <p:sp>
            <p:nvSpPr>
              <p:cNvPr id="938" name="Google Shape;938;p36"/>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36"/>
            <p:cNvGrpSpPr/>
            <p:nvPr/>
          </p:nvGrpSpPr>
          <p:grpSpPr>
            <a:xfrm>
              <a:off x="3246200" y="4411750"/>
              <a:ext cx="499500" cy="291325"/>
              <a:chOff x="6432425" y="3554250"/>
              <a:chExt cx="499500" cy="291325"/>
            </a:xfrm>
          </p:grpSpPr>
          <p:sp>
            <p:nvSpPr>
              <p:cNvPr id="947" name="Google Shape;947;p36"/>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 name="Google Shape;955;p36"/>
            <p:cNvSpPr/>
            <p:nvPr/>
          </p:nvSpPr>
          <p:spPr>
            <a:xfrm flipH="1">
              <a:off x="485147" y="4608575"/>
              <a:ext cx="835589"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6" name="Google Shape;956;p36"/>
            <p:cNvGrpSpPr/>
            <p:nvPr/>
          </p:nvGrpSpPr>
          <p:grpSpPr>
            <a:xfrm>
              <a:off x="-103251" y="4673420"/>
              <a:ext cx="8895701" cy="85130"/>
              <a:chOff x="-249376" y="4675845"/>
              <a:chExt cx="8895701" cy="85130"/>
            </a:xfrm>
          </p:grpSpPr>
          <p:sp>
            <p:nvSpPr>
              <p:cNvPr id="957" name="Google Shape;957;p36"/>
              <p:cNvSpPr/>
              <p:nvPr/>
            </p:nvSpPr>
            <p:spPr>
              <a:xfrm flipH="1">
                <a:off x="5762638" y="4675845"/>
                <a:ext cx="2883687" cy="84047"/>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249376" y="4693100"/>
                <a:ext cx="322954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05DCA7-56FB-E071-925B-F4F63719A7EB}"/>
              </a:ext>
            </a:extLst>
          </p:cNvPr>
          <p:cNvPicPr>
            <a:picLocks noChangeAspect="1"/>
          </p:cNvPicPr>
          <p:nvPr/>
        </p:nvPicPr>
        <p:blipFill>
          <a:blip r:embed="rId2"/>
          <a:stretch>
            <a:fillRect/>
          </a:stretch>
        </p:blipFill>
        <p:spPr>
          <a:xfrm>
            <a:off x="5702134" y="0"/>
            <a:ext cx="3331873" cy="5143500"/>
          </a:xfrm>
          <a:prstGeom prst="rect">
            <a:avLst/>
          </a:prstGeom>
        </p:spPr>
      </p:pic>
      <p:sp>
        <p:nvSpPr>
          <p:cNvPr id="7" name="Cloud 6">
            <a:extLst>
              <a:ext uri="{FF2B5EF4-FFF2-40B4-BE49-F238E27FC236}">
                <a16:creationId xmlns:a16="http://schemas.microsoft.com/office/drawing/2014/main" id="{05A7CA66-8D45-4C14-2D00-62A9E75E94C7}"/>
              </a:ext>
            </a:extLst>
          </p:cNvPr>
          <p:cNvSpPr/>
          <p:nvPr/>
        </p:nvSpPr>
        <p:spPr>
          <a:xfrm>
            <a:off x="1041619" y="1256307"/>
            <a:ext cx="4150581" cy="3220278"/>
          </a:xfrm>
          <a:prstGeom prst="cloud">
            <a:avLst/>
          </a:prstGeom>
          <a:solidFill>
            <a:schemeClr val="accent4">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3 SFU Futura_03" panose="00000400000000000000" pitchFamily="2" charset="0"/>
              </a:rPr>
              <a:t>Quan sát Hình 16, em hãy xác định các trung tâm công nghiệp của nước ta?</a:t>
            </a:r>
          </a:p>
        </p:txBody>
      </p:sp>
    </p:spTree>
    <p:extLst>
      <p:ext uri="{BB962C8B-B14F-4D97-AF65-F5344CB8AC3E}">
        <p14:creationId xmlns:p14="http://schemas.microsoft.com/office/powerpoint/2010/main" val="2558352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354283" y="482687"/>
            <a:ext cx="3822186" cy="846051"/>
          </a:xfrm>
          <a:prstGeom prst="roundRect">
            <a:avLst>
              <a:gd name="adj" fmla="val 44729"/>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2800" b="1" kern="1200">
                <a:solidFill>
                  <a:srgbClr val="FF0066"/>
                </a:solidFill>
                <a:latin typeface="#9Slide07 SVNBango" panose="02000000000000000000" pitchFamily="2" charset="0"/>
                <a:ea typeface="Cambria" panose="02040503050406030204" pitchFamily="18" charset="0"/>
              </a:rPr>
              <a:t>TÌNH HÌNH PHÁT TRIỂN VÀ PHÂN BỐ</a:t>
            </a:r>
            <a:endParaRPr kumimoji="0" lang="en-US" sz="2800" b="1" i="0" u="none" strike="noStrike" kern="1200" cap="none" spc="0" normalizeH="0" baseline="0" noProof="0">
              <a:ln>
                <a:noFill/>
              </a:ln>
              <a:solidFill>
                <a:srgbClr val="FF0066"/>
              </a:solidFill>
              <a:effectLst/>
              <a:uLnTx/>
              <a:uFillTx/>
              <a:latin typeface="#9Slide07 SVNBango" panose="02000000000000000000" pitchFamily="2" charset="0"/>
              <a:ea typeface="Cambria" panose="02040503050406030204" pitchFamily="18" charset="0"/>
              <a:cs typeface="Arial"/>
              <a:sym typeface="Aria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207888" y="1796083"/>
            <a:ext cx="3957278" cy="2965239"/>
          </a:xfrm>
          <a:custGeom>
            <a:avLst/>
            <a:gdLst>
              <a:gd name="connsiteX0" fmla="*/ 0 w 3957278"/>
              <a:gd name="connsiteY0" fmla="*/ 0 h 2965239"/>
              <a:gd name="connsiteX1" fmla="*/ 525753 w 3957278"/>
              <a:gd name="connsiteY1" fmla="*/ 0 h 2965239"/>
              <a:gd name="connsiteX2" fmla="*/ 1091078 w 3957278"/>
              <a:gd name="connsiteY2" fmla="*/ 0 h 2965239"/>
              <a:gd name="connsiteX3" fmla="*/ 1735549 w 3957278"/>
              <a:gd name="connsiteY3" fmla="*/ 0 h 2965239"/>
              <a:gd name="connsiteX4" fmla="*/ 2300874 w 3957278"/>
              <a:gd name="connsiteY4" fmla="*/ 0 h 2965239"/>
              <a:gd name="connsiteX5" fmla="*/ 2905773 w 3957278"/>
              <a:gd name="connsiteY5" fmla="*/ 0 h 2965239"/>
              <a:gd name="connsiteX6" fmla="*/ 3471098 w 3957278"/>
              <a:gd name="connsiteY6" fmla="*/ 0 h 2965239"/>
              <a:gd name="connsiteX7" fmla="*/ 3957278 w 3957278"/>
              <a:gd name="connsiteY7" fmla="*/ 0 h 2965239"/>
              <a:gd name="connsiteX8" fmla="*/ 3957278 w 3957278"/>
              <a:gd name="connsiteY8" fmla="*/ 593048 h 2965239"/>
              <a:gd name="connsiteX9" fmla="*/ 3957278 w 3957278"/>
              <a:gd name="connsiteY9" fmla="*/ 1126791 h 2965239"/>
              <a:gd name="connsiteX10" fmla="*/ 3957278 w 3957278"/>
              <a:gd name="connsiteY10" fmla="*/ 1719839 h 2965239"/>
              <a:gd name="connsiteX11" fmla="*/ 3957278 w 3957278"/>
              <a:gd name="connsiteY11" fmla="*/ 2253582 h 2965239"/>
              <a:gd name="connsiteX12" fmla="*/ 3957278 w 3957278"/>
              <a:gd name="connsiteY12" fmla="*/ 2965239 h 2965239"/>
              <a:gd name="connsiteX13" fmla="*/ 3431525 w 3957278"/>
              <a:gd name="connsiteY13" fmla="*/ 2965239 h 2965239"/>
              <a:gd name="connsiteX14" fmla="*/ 2787054 w 3957278"/>
              <a:gd name="connsiteY14" fmla="*/ 2965239 h 2965239"/>
              <a:gd name="connsiteX15" fmla="*/ 2182156 w 3957278"/>
              <a:gd name="connsiteY15" fmla="*/ 2965239 h 2965239"/>
              <a:gd name="connsiteX16" fmla="*/ 1577258 w 3957278"/>
              <a:gd name="connsiteY16" fmla="*/ 2965239 h 2965239"/>
              <a:gd name="connsiteX17" fmla="*/ 1051505 w 3957278"/>
              <a:gd name="connsiteY17" fmla="*/ 2965239 h 2965239"/>
              <a:gd name="connsiteX18" fmla="*/ 565325 w 3957278"/>
              <a:gd name="connsiteY18" fmla="*/ 2965239 h 2965239"/>
              <a:gd name="connsiteX19" fmla="*/ 0 w 3957278"/>
              <a:gd name="connsiteY19" fmla="*/ 2965239 h 2965239"/>
              <a:gd name="connsiteX20" fmla="*/ 0 w 3957278"/>
              <a:gd name="connsiteY20" fmla="*/ 2342539 h 2965239"/>
              <a:gd name="connsiteX21" fmla="*/ 0 w 3957278"/>
              <a:gd name="connsiteY21" fmla="*/ 1749491 h 2965239"/>
              <a:gd name="connsiteX22" fmla="*/ 0 w 3957278"/>
              <a:gd name="connsiteY22" fmla="*/ 1097138 h 2965239"/>
              <a:gd name="connsiteX23" fmla="*/ 0 w 3957278"/>
              <a:gd name="connsiteY23" fmla="*/ 563395 h 2965239"/>
              <a:gd name="connsiteX24" fmla="*/ 0 w 3957278"/>
              <a:gd name="connsiteY24" fmla="*/ 0 h 29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7278" h="2965239" fill="none" extrusionOk="0">
                <a:moveTo>
                  <a:pt x="0" y="0"/>
                </a:moveTo>
                <a:cubicBezTo>
                  <a:pt x="201673" y="-35223"/>
                  <a:pt x="359883" y="21364"/>
                  <a:pt x="525753" y="0"/>
                </a:cubicBezTo>
                <a:cubicBezTo>
                  <a:pt x="691623" y="-21364"/>
                  <a:pt x="816078" y="55749"/>
                  <a:pt x="1091078" y="0"/>
                </a:cubicBezTo>
                <a:cubicBezTo>
                  <a:pt x="1366078" y="-55749"/>
                  <a:pt x="1458197" y="34886"/>
                  <a:pt x="1735549" y="0"/>
                </a:cubicBezTo>
                <a:cubicBezTo>
                  <a:pt x="2012901" y="-34886"/>
                  <a:pt x="2041205" y="12483"/>
                  <a:pt x="2300874" y="0"/>
                </a:cubicBezTo>
                <a:cubicBezTo>
                  <a:pt x="2560543" y="-12483"/>
                  <a:pt x="2708153" y="43271"/>
                  <a:pt x="2905773" y="0"/>
                </a:cubicBezTo>
                <a:cubicBezTo>
                  <a:pt x="3103393" y="-43271"/>
                  <a:pt x="3221154" y="13819"/>
                  <a:pt x="3471098" y="0"/>
                </a:cubicBezTo>
                <a:cubicBezTo>
                  <a:pt x="3721043" y="-13819"/>
                  <a:pt x="3847769" y="29546"/>
                  <a:pt x="3957278" y="0"/>
                </a:cubicBezTo>
                <a:cubicBezTo>
                  <a:pt x="3972476" y="227930"/>
                  <a:pt x="3929090" y="417270"/>
                  <a:pt x="3957278" y="593048"/>
                </a:cubicBezTo>
                <a:cubicBezTo>
                  <a:pt x="3985466" y="768826"/>
                  <a:pt x="3914970" y="949932"/>
                  <a:pt x="3957278" y="1126791"/>
                </a:cubicBezTo>
                <a:cubicBezTo>
                  <a:pt x="3999586" y="1303650"/>
                  <a:pt x="3922808" y="1559203"/>
                  <a:pt x="3957278" y="1719839"/>
                </a:cubicBezTo>
                <a:cubicBezTo>
                  <a:pt x="3991748" y="1880475"/>
                  <a:pt x="3921426" y="2031838"/>
                  <a:pt x="3957278" y="2253582"/>
                </a:cubicBezTo>
                <a:cubicBezTo>
                  <a:pt x="3993130" y="2475326"/>
                  <a:pt x="3905723" y="2803522"/>
                  <a:pt x="3957278" y="2965239"/>
                </a:cubicBezTo>
                <a:cubicBezTo>
                  <a:pt x="3816073" y="2988751"/>
                  <a:pt x="3590446" y="2933278"/>
                  <a:pt x="3431525" y="2965239"/>
                </a:cubicBezTo>
                <a:cubicBezTo>
                  <a:pt x="3272604" y="2997200"/>
                  <a:pt x="3091084" y="2911399"/>
                  <a:pt x="2787054" y="2965239"/>
                </a:cubicBezTo>
                <a:cubicBezTo>
                  <a:pt x="2483024" y="3019079"/>
                  <a:pt x="2323098" y="2959053"/>
                  <a:pt x="2182156" y="2965239"/>
                </a:cubicBezTo>
                <a:cubicBezTo>
                  <a:pt x="2041214" y="2971425"/>
                  <a:pt x="1821106" y="2951041"/>
                  <a:pt x="1577258" y="2965239"/>
                </a:cubicBezTo>
                <a:cubicBezTo>
                  <a:pt x="1333410" y="2979437"/>
                  <a:pt x="1311386" y="2955155"/>
                  <a:pt x="1051505" y="2965239"/>
                </a:cubicBezTo>
                <a:cubicBezTo>
                  <a:pt x="791624" y="2975323"/>
                  <a:pt x="733517" y="2921669"/>
                  <a:pt x="565325" y="2965239"/>
                </a:cubicBezTo>
                <a:cubicBezTo>
                  <a:pt x="397133" y="3008809"/>
                  <a:pt x="186022" y="2898687"/>
                  <a:pt x="0" y="2965239"/>
                </a:cubicBezTo>
                <a:cubicBezTo>
                  <a:pt x="-42694" y="2672455"/>
                  <a:pt x="35029" y="2493530"/>
                  <a:pt x="0" y="2342539"/>
                </a:cubicBezTo>
                <a:cubicBezTo>
                  <a:pt x="-35029" y="2191548"/>
                  <a:pt x="48228" y="2034647"/>
                  <a:pt x="0" y="1749491"/>
                </a:cubicBezTo>
                <a:cubicBezTo>
                  <a:pt x="-48228" y="1464335"/>
                  <a:pt x="31866" y="1404302"/>
                  <a:pt x="0" y="1097138"/>
                </a:cubicBezTo>
                <a:cubicBezTo>
                  <a:pt x="-31866" y="789974"/>
                  <a:pt x="45925" y="819498"/>
                  <a:pt x="0" y="563395"/>
                </a:cubicBezTo>
                <a:cubicBezTo>
                  <a:pt x="-45925" y="307292"/>
                  <a:pt x="55899" y="126831"/>
                  <a:pt x="0" y="0"/>
                </a:cubicBezTo>
                <a:close/>
              </a:path>
              <a:path w="3957278" h="2965239" stroke="0" extrusionOk="0">
                <a:moveTo>
                  <a:pt x="0" y="0"/>
                </a:moveTo>
                <a:cubicBezTo>
                  <a:pt x="175935" y="-46769"/>
                  <a:pt x="457719" y="37189"/>
                  <a:pt x="644471" y="0"/>
                </a:cubicBezTo>
                <a:cubicBezTo>
                  <a:pt x="831223" y="-37189"/>
                  <a:pt x="933739" y="37751"/>
                  <a:pt x="1170224" y="0"/>
                </a:cubicBezTo>
                <a:cubicBezTo>
                  <a:pt x="1406709" y="-37751"/>
                  <a:pt x="1494076" y="12128"/>
                  <a:pt x="1775122" y="0"/>
                </a:cubicBezTo>
                <a:cubicBezTo>
                  <a:pt x="2056168" y="-12128"/>
                  <a:pt x="2142984" y="72515"/>
                  <a:pt x="2380020" y="0"/>
                </a:cubicBezTo>
                <a:cubicBezTo>
                  <a:pt x="2617056" y="-72515"/>
                  <a:pt x="2789951" y="22504"/>
                  <a:pt x="2945345" y="0"/>
                </a:cubicBezTo>
                <a:cubicBezTo>
                  <a:pt x="3100740" y="-22504"/>
                  <a:pt x="3291879" y="5179"/>
                  <a:pt x="3431525" y="0"/>
                </a:cubicBezTo>
                <a:cubicBezTo>
                  <a:pt x="3571171" y="-5179"/>
                  <a:pt x="3747911" y="50145"/>
                  <a:pt x="3957278" y="0"/>
                </a:cubicBezTo>
                <a:cubicBezTo>
                  <a:pt x="4021013" y="200765"/>
                  <a:pt x="3950052" y="342355"/>
                  <a:pt x="3957278" y="533743"/>
                </a:cubicBezTo>
                <a:cubicBezTo>
                  <a:pt x="3964504" y="725131"/>
                  <a:pt x="3891839" y="869021"/>
                  <a:pt x="3957278" y="1126791"/>
                </a:cubicBezTo>
                <a:cubicBezTo>
                  <a:pt x="4022717" y="1384561"/>
                  <a:pt x="3897717" y="1576734"/>
                  <a:pt x="3957278" y="1719839"/>
                </a:cubicBezTo>
                <a:cubicBezTo>
                  <a:pt x="4016839" y="1862944"/>
                  <a:pt x="3924973" y="2096897"/>
                  <a:pt x="3957278" y="2342539"/>
                </a:cubicBezTo>
                <a:cubicBezTo>
                  <a:pt x="3989583" y="2588181"/>
                  <a:pt x="3909401" y="2805708"/>
                  <a:pt x="3957278" y="2965239"/>
                </a:cubicBezTo>
                <a:cubicBezTo>
                  <a:pt x="3726611" y="3007540"/>
                  <a:pt x="3549300" y="2961772"/>
                  <a:pt x="3391953" y="2965239"/>
                </a:cubicBezTo>
                <a:cubicBezTo>
                  <a:pt x="3234607" y="2968706"/>
                  <a:pt x="3058652" y="2952619"/>
                  <a:pt x="2905773" y="2965239"/>
                </a:cubicBezTo>
                <a:cubicBezTo>
                  <a:pt x="2752894" y="2977859"/>
                  <a:pt x="2654436" y="2931700"/>
                  <a:pt x="2419593" y="2965239"/>
                </a:cubicBezTo>
                <a:cubicBezTo>
                  <a:pt x="2184750" y="2998778"/>
                  <a:pt x="2173192" y="2924952"/>
                  <a:pt x="1972986" y="2965239"/>
                </a:cubicBezTo>
                <a:cubicBezTo>
                  <a:pt x="1772780" y="3005526"/>
                  <a:pt x="1638559" y="2898905"/>
                  <a:pt x="1407660" y="2965239"/>
                </a:cubicBezTo>
                <a:cubicBezTo>
                  <a:pt x="1176761" y="3031573"/>
                  <a:pt x="1062667" y="2942073"/>
                  <a:pt x="763189" y="2965239"/>
                </a:cubicBezTo>
                <a:cubicBezTo>
                  <a:pt x="463711" y="2988405"/>
                  <a:pt x="372464" y="2892283"/>
                  <a:pt x="0" y="2965239"/>
                </a:cubicBezTo>
                <a:cubicBezTo>
                  <a:pt x="-7512" y="2825867"/>
                  <a:pt x="46153" y="2684407"/>
                  <a:pt x="0" y="2461148"/>
                </a:cubicBezTo>
                <a:cubicBezTo>
                  <a:pt x="-46153" y="2237889"/>
                  <a:pt x="27520" y="2157908"/>
                  <a:pt x="0" y="1927405"/>
                </a:cubicBezTo>
                <a:cubicBezTo>
                  <a:pt x="-27520" y="1696902"/>
                  <a:pt x="41015" y="1519559"/>
                  <a:pt x="0" y="1334358"/>
                </a:cubicBezTo>
                <a:cubicBezTo>
                  <a:pt x="-41015" y="1149157"/>
                  <a:pt x="45413" y="928650"/>
                  <a:pt x="0" y="770962"/>
                </a:cubicBezTo>
                <a:cubicBezTo>
                  <a:pt x="-45413" y="613274"/>
                  <a:pt x="63597" y="326847"/>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91440" tIns="45720" rIns="91440" bIns="45720" rtlCol="0" anchor="ctr">
            <a:noAutofit/>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Các trung tâm công nghiệp ở nước ta phân bố rộng khắp. Trong đó, các trung tâm công nghiệp có quy mô lớn, rất lớn, tập trung ở Đồng bằng sông Hồng và Đông Nam Bộ</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extLst>
              <a:ext uri="{FF2B5EF4-FFF2-40B4-BE49-F238E27FC236}">
                <a16:creationId xmlns:a16="http://schemas.microsoft.com/office/drawing/2014/main" id="{0519CB34-7437-7835-B5EB-9C0AEAA32FF9}"/>
              </a:ext>
            </a:extLst>
          </p:cNvPr>
          <p:cNvPicPr>
            <a:picLocks noChangeAspect="1"/>
          </p:cNvPicPr>
          <p:nvPr/>
        </p:nvPicPr>
        <p:blipFill>
          <a:blip r:embed="rId2"/>
          <a:stretch>
            <a:fillRect/>
          </a:stretch>
        </p:blipFill>
        <p:spPr>
          <a:xfrm>
            <a:off x="5092889" y="549219"/>
            <a:ext cx="2730036" cy="4212341"/>
          </a:xfrm>
          <a:prstGeom prst="rect">
            <a:avLst/>
          </a:prstGeom>
        </p:spPr>
      </p:pic>
    </p:spTree>
    <p:extLst>
      <p:ext uri="{BB962C8B-B14F-4D97-AF65-F5344CB8AC3E}">
        <p14:creationId xmlns:p14="http://schemas.microsoft.com/office/powerpoint/2010/main" val="328269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37"/>
          <p:cNvSpPr/>
          <p:nvPr/>
        </p:nvSpPr>
        <p:spPr>
          <a:xfrm>
            <a:off x="1850671" y="676803"/>
            <a:ext cx="1888026" cy="1679563"/>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txBox="1">
            <a:spLocks noGrp="1"/>
          </p:cNvSpPr>
          <p:nvPr>
            <p:ph type="title" idx="2"/>
          </p:nvPr>
        </p:nvSpPr>
        <p:spPr>
          <a:xfrm>
            <a:off x="2072051" y="881679"/>
            <a:ext cx="1835100" cy="133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968" name="Google Shape;968;p37"/>
          <p:cNvSpPr/>
          <p:nvPr/>
        </p:nvSpPr>
        <p:spPr>
          <a:xfrm rot="5795650" flipH="1">
            <a:off x="5078745" y="1259144"/>
            <a:ext cx="3903450" cy="3155542"/>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37"/>
          <p:cNvGrpSpPr/>
          <p:nvPr/>
        </p:nvGrpSpPr>
        <p:grpSpPr>
          <a:xfrm flipH="1">
            <a:off x="5348062" y="790305"/>
            <a:ext cx="2643940" cy="3942929"/>
            <a:chOff x="7452000" y="2270225"/>
            <a:chExt cx="1628844" cy="2429109"/>
          </a:xfrm>
        </p:grpSpPr>
        <p:sp>
          <p:nvSpPr>
            <p:cNvPr id="970" name="Google Shape;970;p37"/>
            <p:cNvSpPr/>
            <p:nvPr/>
          </p:nvSpPr>
          <p:spPr>
            <a:xfrm>
              <a:off x="7452000" y="2830252"/>
              <a:ext cx="1257985" cy="1869082"/>
            </a:xfrm>
            <a:custGeom>
              <a:avLst/>
              <a:gdLst/>
              <a:ahLst/>
              <a:cxnLst/>
              <a:rect l="l" t="t" r="r" b="b"/>
              <a:pathLst>
                <a:path w="37180" h="55237" extrusionOk="0">
                  <a:moveTo>
                    <a:pt x="30229" y="1"/>
                  </a:moveTo>
                  <a:cubicBezTo>
                    <a:pt x="24757" y="89"/>
                    <a:pt x="19300" y="178"/>
                    <a:pt x="13843" y="267"/>
                  </a:cubicBezTo>
                  <a:cubicBezTo>
                    <a:pt x="10767" y="13133"/>
                    <a:pt x="1731" y="42119"/>
                    <a:pt x="1" y="55237"/>
                  </a:cubicBezTo>
                  <a:cubicBezTo>
                    <a:pt x="10264" y="55089"/>
                    <a:pt x="26916" y="55044"/>
                    <a:pt x="37180" y="54852"/>
                  </a:cubicBezTo>
                  <a:cubicBezTo>
                    <a:pt x="35450" y="41808"/>
                    <a:pt x="33290" y="12793"/>
                    <a:pt x="30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7903883" y="2826733"/>
              <a:ext cx="585955" cy="21521"/>
            </a:xfrm>
            <a:custGeom>
              <a:avLst/>
              <a:gdLst/>
              <a:ahLst/>
              <a:cxnLst/>
              <a:rect l="l" t="t" r="r" b="b"/>
              <a:pathLst>
                <a:path w="17318" h="636" extrusionOk="0">
                  <a:moveTo>
                    <a:pt x="17065" y="1"/>
                  </a:moveTo>
                  <a:cubicBezTo>
                    <a:pt x="17061" y="1"/>
                    <a:pt x="17056" y="1"/>
                    <a:pt x="17052" y="1"/>
                  </a:cubicBezTo>
                  <a:cubicBezTo>
                    <a:pt x="13942" y="148"/>
                    <a:pt x="10842" y="200"/>
                    <a:pt x="7743" y="200"/>
                  </a:cubicBezTo>
                  <a:cubicBezTo>
                    <a:pt x="5227" y="200"/>
                    <a:pt x="2711" y="166"/>
                    <a:pt x="192" y="119"/>
                  </a:cubicBezTo>
                  <a:cubicBezTo>
                    <a:pt x="0" y="119"/>
                    <a:pt x="15" y="386"/>
                    <a:pt x="192" y="400"/>
                  </a:cubicBezTo>
                  <a:cubicBezTo>
                    <a:pt x="2819" y="567"/>
                    <a:pt x="5463" y="636"/>
                    <a:pt x="8108" y="636"/>
                  </a:cubicBezTo>
                  <a:cubicBezTo>
                    <a:pt x="11093" y="636"/>
                    <a:pt x="14081" y="548"/>
                    <a:pt x="17052" y="415"/>
                  </a:cubicBezTo>
                  <a:cubicBezTo>
                    <a:pt x="17313" y="401"/>
                    <a:pt x="17318" y="1"/>
                    <a:pt x="17065" y="1"/>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7871840" y="2899278"/>
              <a:ext cx="647534" cy="24092"/>
            </a:xfrm>
            <a:custGeom>
              <a:avLst/>
              <a:gdLst/>
              <a:ahLst/>
              <a:cxnLst/>
              <a:rect l="l" t="t" r="r" b="b"/>
              <a:pathLst>
                <a:path w="19138" h="712" extrusionOk="0">
                  <a:moveTo>
                    <a:pt x="5192" y="0"/>
                  </a:moveTo>
                  <a:cubicBezTo>
                    <a:pt x="3534" y="0"/>
                    <a:pt x="1877" y="17"/>
                    <a:pt x="222" y="61"/>
                  </a:cubicBezTo>
                  <a:cubicBezTo>
                    <a:pt x="1" y="75"/>
                    <a:pt x="1" y="415"/>
                    <a:pt x="222" y="415"/>
                  </a:cubicBezTo>
                  <a:cubicBezTo>
                    <a:pt x="6404" y="711"/>
                    <a:pt x="12645" y="623"/>
                    <a:pt x="18842" y="652"/>
                  </a:cubicBezTo>
                  <a:cubicBezTo>
                    <a:pt x="19137" y="652"/>
                    <a:pt x="19137" y="194"/>
                    <a:pt x="18842" y="194"/>
                  </a:cubicBezTo>
                  <a:cubicBezTo>
                    <a:pt x="14300" y="129"/>
                    <a:pt x="9743" y="0"/>
                    <a:pt x="5192" y="0"/>
                  </a:cubicBezTo>
                  <a:close/>
                </a:path>
              </a:pathLst>
            </a:custGeom>
            <a:solidFill>
              <a:srgbClr val="35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7989420" y="2270225"/>
              <a:ext cx="807743" cy="560315"/>
            </a:xfrm>
            <a:custGeom>
              <a:avLst/>
              <a:gdLst/>
              <a:ahLst/>
              <a:cxnLst/>
              <a:rect l="l" t="t" r="r" b="b"/>
              <a:pathLst>
                <a:path w="23873" h="16559" extrusionOk="0">
                  <a:moveTo>
                    <a:pt x="19957" y="0"/>
                  </a:moveTo>
                  <a:cubicBezTo>
                    <a:pt x="19159" y="0"/>
                    <a:pt x="18344" y="253"/>
                    <a:pt x="17629" y="816"/>
                  </a:cubicBezTo>
                  <a:cubicBezTo>
                    <a:pt x="16002" y="2103"/>
                    <a:pt x="15721" y="4528"/>
                    <a:pt x="13917" y="5623"/>
                  </a:cubicBezTo>
                  <a:cubicBezTo>
                    <a:pt x="13503" y="5873"/>
                    <a:pt x="13109" y="5978"/>
                    <a:pt x="12731" y="5978"/>
                  </a:cubicBezTo>
                  <a:cubicBezTo>
                    <a:pt x="11028" y="5978"/>
                    <a:pt x="9631" y="3855"/>
                    <a:pt x="8046" y="3286"/>
                  </a:cubicBezTo>
                  <a:cubicBezTo>
                    <a:pt x="7718" y="3169"/>
                    <a:pt x="7387" y="3109"/>
                    <a:pt x="7068" y="3109"/>
                  </a:cubicBezTo>
                  <a:cubicBezTo>
                    <a:pt x="6180" y="3109"/>
                    <a:pt x="5388" y="3571"/>
                    <a:pt x="5029" y="4528"/>
                  </a:cubicBezTo>
                  <a:cubicBezTo>
                    <a:pt x="4260" y="6584"/>
                    <a:pt x="6212" y="8994"/>
                    <a:pt x="4689" y="10828"/>
                  </a:cubicBezTo>
                  <a:cubicBezTo>
                    <a:pt x="3609" y="12159"/>
                    <a:pt x="1435" y="12292"/>
                    <a:pt x="681" y="13978"/>
                  </a:cubicBezTo>
                  <a:cubicBezTo>
                    <a:pt x="238" y="14984"/>
                    <a:pt x="578" y="16241"/>
                    <a:pt x="1702" y="16552"/>
                  </a:cubicBezTo>
                  <a:cubicBezTo>
                    <a:pt x="1720" y="16556"/>
                    <a:pt x="1737" y="16559"/>
                    <a:pt x="1754" y="16559"/>
                  </a:cubicBezTo>
                  <a:cubicBezTo>
                    <a:pt x="1936" y="16559"/>
                    <a:pt x="1994" y="16278"/>
                    <a:pt x="1790" y="16197"/>
                  </a:cubicBezTo>
                  <a:cubicBezTo>
                    <a:pt x="1" y="15502"/>
                    <a:pt x="1361" y="13594"/>
                    <a:pt x="2278" y="13002"/>
                  </a:cubicBezTo>
                  <a:cubicBezTo>
                    <a:pt x="2885" y="12603"/>
                    <a:pt x="3565" y="12322"/>
                    <a:pt x="4171" y="11908"/>
                  </a:cubicBezTo>
                  <a:cubicBezTo>
                    <a:pt x="5000" y="11361"/>
                    <a:pt x="5591" y="10680"/>
                    <a:pt x="5754" y="9675"/>
                  </a:cubicBezTo>
                  <a:cubicBezTo>
                    <a:pt x="6005" y="8092"/>
                    <a:pt x="5014" y="6540"/>
                    <a:pt x="5414" y="4957"/>
                  </a:cubicBezTo>
                  <a:cubicBezTo>
                    <a:pt x="5677" y="3928"/>
                    <a:pt x="6203" y="3561"/>
                    <a:pt x="6831" y="3561"/>
                  </a:cubicBezTo>
                  <a:cubicBezTo>
                    <a:pt x="8035" y="3561"/>
                    <a:pt x="9616" y="4912"/>
                    <a:pt x="10442" y="5534"/>
                  </a:cubicBezTo>
                  <a:cubicBezTo>
                    <a:pt x="11213" y="6117"/>
                    <a:pt x="11973" y="6387"/>
                    <a:pt x="12690" y="6387"/>
                  </a:cubicBezTo>
                  <a:cubicBezTo>
                    <a:pt x="13885" y="6387"/>
                    <a:pt x="14964" y="5639"/>
                    <a:pt x="15795" y="4336"/>
                  </a:cubicBezTo>
                  <a:cubicBezTo>
                    <a:pt x="16712" y="2887"/>
                    <a:pt x="17348" y="1068"/>
                    <a:pt x="19182" y="594"/>
                  </a:cubicBezTo>
                  <a:cubicBezTo>
                    <a:pt x="19477" y="520"/>
                    <a:pt x="19764" y="485"/>
                    <a:pt x="20041" y="485"/>
                  </a:cubicBezTo>
                  <a:cubicBezTo>
                    <a:pt x="21867" y="485"/>
                    <a:pt x="23260" y="2001"/>
                    <a:pt x="23426" y="3863"/>
                  </a:cubicBezTo>
                  <a:cubicBezTo>
                    <a:pt x="23441" y="3998"/>
                    <a:pt x="23548" y="4068"/>
                    <a:pt x="23649" y="4068"/>
                  </a:cubicBezTo>
                  <a:cubicBezTo>
                    <a:pt x="23747" y="4068"/>
                    <a:pt x="23841" y="4001"/>
                    <a:pt x="23841" y="3863"/>
                  </a:cubicBezTo>
                  <a:cubicBezTo>
                    <a:pt x="23872" y="1598"/>
                    <a:pt x="21966" y="0"/>
                    <a:pt x="19957" y="0"/>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8222112" y="2616203"/>
              <a:ext cx="858732" cy="224173"/>
            </a:xfrm>
            <a:custGeom>
              <a:avLst/>
              <a:gdLst/>
              <a:ahLst/>
              <a:cxnLst/>
              <a:rect l="l" t="t" r="r" b="b"/>
              <a:pathLst>
                <a:path w="25380" h="6625" extrusionOk="0">
                  <a:moveTo>
                    <a:pt x="15263" y="1"/>
                  </a:moveTo>
                  <a:cubicBezTo>
                    <a:pt x="14598" y="1"/>
                    <a:pt x="13906" y="328"/>
                    <a:pt x="13252" y="1003"/>
                  </a:cubicBezTo>
                  <a:cubicBezTo>
                    <a:pt x="12164" y="2116"/>
                    <a:pt x="11464" y="3715"/>
                    <a:pt x="9869" y="3715"/>
                  </a:cubicBezTo>
                  <a:cubicBezTo>
                    <a:pt x="9620" y="3715"/>
                    <a:pt x="9349" y="3676"/>
                    <a:pt x="9052" y="3591"/>
                  </a:cubicBezTo>
                  <a:cubicBezTo>
                    <a:pt x="7632" y="3191"/>
                    <a:pt x="6508" y="2097"/>
                    <a:pt x="4999" y="1964"/>
                  </a:cubicBezTo>
                  <a:cubicBezTo>
                    <a:pt x="4896" y="1954"/>
                    <a:pt x="4793" y="1949"/>
                    <a:pt x="4691" y="1949"/>
                  </a:cubicBezTo>
                  <a:cubicBezTo>
                    <a:pt x="4029" y="1949"/>
                    <a:pt x="3392" y="2163"/>
                    <a:pt x="2944" y="2689"/>
                  </a:cubicBezTo>
                  <a:cubicBezTo>
                    <a:pt x="1979" y="3814"/>
                    <a:pt x="2185" y="6328"/>
                    <a:pt x="246" y="6328"/>
                  </a:cubicBezTo>
                  <a:cubicBezTo>
                    <a:pt x="224" y="6328"/>
                    <a:pt x="201" y="6327"/>
                    <a:pt x="178" y="6327"/>
                  </a:cubicBezTo>
                  <a:cubicBezTo>
                    <a:pt x="30" y="6327"/>
                    <a:pt x="1" y="6548"/>
                    <a:pt x="134" y="6578"/>
                  </a:cubicBezTo>
                  <a:cubicBezTo>
                    <a:pt x="266" y="6609"/>
                    <a:pt x="393" y="6624"/>
                    <a:pt x="515" y="6624"/>
                  </a:cubicBezTo>
                  <a:cubicBezTo>
                    <a:pt x="1257" y="6624"/>
                    <a:pt x="1821" y="6080"/>
                    <a:pt x="2189" y="5395"/>
                  </a:cubicBezTo>
                  <a:cubicBezTo>
                    <a:pt x="2515" y="4789"/>
                    <a:pt x="2589" y="4079"/>
                    <a:pt x="2929" y="3472"/>
                  </a:cubicBezTo>
                  <a:cubicBezTo>
                    <a:pt x="3351" y="2701"/>
                    <a:pt x="4016" y="2387"/>
                    <a:pt x="4760" y="2387"/>
                  </a:cubicBezTo>
                  <a:cubicBezTo>
                    <a:pt x="5085" y="2387"/>
                    <a:pt x="5426" y="2447"/>
                    <a:pt x="5768" y="2555"/>
                  </a:cubicBezTo>
                  <a:cubicBezTo>
                    <a:pt x="7144" y="2999"/>
                    <a:pt x="8327" y="4138"/>
                    <a:pt x="9821" y="4182"/>
                  </a:cubicBezTo>
                  <a:cubicBezTo>
                    <a:pt x="9843" y="4183"/>
                    <a:pt x="9865" y="4183"/>
                    <a:pt x="9887" y="4183"/>
                  </a:cubicBezTo>
                  <a:cubicBezTo>
                    <a:pt x="11135" y="4183"/>
                    <a:pt x="11933" y="3367"/>
                    <a:pt x="12660" y="2437"/>
                  </a:cubicBezTo>
                  <a:cubicBezTo>
                    <a:pt x="13423" y="1472"/>
                    <a:pt x="14375" y="468"/>
                    <a:pt x="15363" y="468"/>
                  </a:cubicBezTo>
                  <a:cubicBezTo>
                    <a:pt x="15889" y="468"/>
                    <a:pt x="16425" y="752"/>
                    <a:pt x="16949" y="1476"/>
                  </a:cubicBezTo>
                  <a:cubicBezTo>
                    <a:pt x="17526" y="2245"/>
                    <a:pt x="17910" y="3191"/>
                    <a:pt x="18694" y="3798"/>
                  </a:cubicBezTo>
                  <a:cubicBezTo>
                    <a:pt x="19316" y="4275"/>
                    <a:pt x="19985" y="4470"/>
                    <a:pt x="20663" y="4470"/>
                  </a:cubicBezTo>
                  <a:cubicBezTo>
                    <a:pt x="22335" y="4470"/>
                    <a:pt x="24056" y="3283"/>
                    <a:pt x="25245" y="2230"/>
                  </a:cubicBezTo>
                  <a:cubicBezTo>
                    <a:pt x="25379" y="2108"/>
                    <a:pt x="25252" y="1886"/>
                    <a:pt x="25104" y="1886"/>
                  </a:cubicBezTo>
                  <a:cubicBezTo>
                    <a:pt x="25073" y="1886"/>
                    <a:pt x="25040" y="1896"/>
                    <a:pt x="25009" y="1920"/>
                  </a:cubicBezTo>
                  <a:cubicBezTo>
                    <a:pt x="23760" y="2831"/>
                    <a:pt x="22438" y="3975"/>
                    <a:pt x="20796" y="3975"/>
                  </a:cubicBezTo>
                  <a:cubicBezTo>
                    <a:pt x="20785" y="3975"/>
                    <a:pt x="20775" y="3975"/>
                    <a:pt x="20764" y="3975"/>
                  </a:cubicBezTo>
                  <a:cubicBezTo>
                    <a:pt x="18960" y="3960"/>
                    <a:pt x="18324" y="2659"/>
                    <a:pt x="17422" y="1358"/>
                  </a:cubicBezTo>
                  <a:cubicBezTo>
                    <a:pt x="16811" y="465"/>
                    <a:pt x="16056" y="1"/>
                    <a:pt x="15263" y="1"/>
                  </a:cubicBez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7411958" y="1215336"/>
            <a:ext cx="2003425" cy="3487736"/>
            <a:chOff x="4067575" y="1463900"/>
            <a:chExt cx="355400" cy="618700"/>
          </a:xfrm>
        </p:grpSpPr>
        <p:sp>
          <p:nvSpPr>
            <p:cNvPr id="976" name="Google Shape;976;p37"/>
            <p:cNvSpPr/>
            <p:nvPr/>
          </p:nvSpPr>
          <p:spPr>
            <a:xfrm>
              <a:off x="4152000" y="1463900"/>
              <a:ext cx="75400" cy="491350"/>
            </a:xfrm>
            <a:custGeom>
              <a:avLst/>
              <a:gdLst/>
              <a:ahLst/>
              <a:cxnLst/>
              <a:rect l="l" t="t" r="r" b="b"/>
              <a:pathLst>
                <a:path w="3016" h="19654" extrusionOk="0">
                  <a:moveTo>
                    <a:pt x="898" y="0"/>
                  </a:moveTo>
                  <a:lnTo>
                    <a:pt x="1" y="19596"/>
                  </a:lnTo>
                  <a:lnTo>
                    <a:pt x="3015" y="19653"/>
                  </a:lnTo>
                  <a:lnTo>
                    <a:pt x="2558"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4260775" y="1581725"/>
              <a:ext cx="74900" cy="371125"/>
            </a:xfrm>
            <a:custGeom>
              <a:avLst/>
              <a:gdLst/>
              <a:ahLst/>
              <a:cxnLst/>
              <a:rect l="l" t="t" r="r" b="b"/>
              <a:pathLst>
                <a:path w="2996" h="14845" extrusionOk="0">
                  <a:moveTo>
                    <a:pt x="840" y="0"/>
                  </a:moveTo>
                  <a:cubicBezTo>
                    <a:pt x="496" y="4942"/>
                    <a:pt x="210" y="9884"/>
                    <a:pt x="0" y="14845"/>
                  </a:cubicBezTo>
                  <a:lnTo>
                    <a:pt x="2996" y="14845"/>
                  </a:lnTo>
                  <a:cubicBezTo>
                    <a:pt x="2767" y="9922"/>
                    <a:pt x="2595" y="4980"/>
                    <a:pt x="2500" y="38"/>
                  </a:cubicBezTo>
                  <a:lnTo>
                    <a:pt x="840"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4067575" y="1798750"/>
              <a:ext cx="355400" cy="283850"/>
            </a:xfrm>
            <a:custGeom>
              <a:avLst/>
              <a:gdLst/>
              <a:ahLst/>
              <a:cxnLst/>
              <a:rect l="l" t="t" r="r" b="b"/>
              <a:pathLst>
                <a:path w="14216" h="11354" extrusionOk="0">
                  <a:moveTo>
                    <a:pt x="14139" y="1"/>
                  </a:moveTo>
                  <a:lnTo>
                    <a:pt x="14139" y="1"/>
                  </a:lnTo>
                  <a:cubicBezTo>
                    <a:pt x="10556" y="73"/>
                    <a:pt x="7049" y="167"/>
                    <a:pt x="3535" y="167"/>
                  </a:cubicBezTo>
                  <a:cubicBezTo>
                    <a:pt x="2410" y="167"/>
                    <a:pt x="1283" y="158"/>
                    <a:pt x="153" y="134"/>
                  </a:cubicBezTo>
                  <a:lnTo>
                    <a:pt x="153" y="134"/>
                  </a:lnTo>
                  <a:cubicBezTo>
                    <a:pt x="172" y="3874"/>
                    <a:pt x="115" y="7614"/>
                    <a:pt x="0" y="11335"/>
                  </a:cubicBezTo>
                  <a:cubicBezTo>
                    <a:pt x="4675" y="11354"/>
                    <a:pt x="9331" y="11354"/>
                    <a:pt x="14006" y="11354"/>
                  </a:cubicBezTo>
                  <a:cubicBezTo>
                    <a:pt x="14215" y="7576"/>
                    <a:pt x="14215" y="3798"/>
                    <a:pt x="14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4359025" y="1845800"/>
              <a:ext cx="33425" cy="62875"/>
            </a:xfrm>
            <a:custGeom>
              <a:avLst/>
              <a:gdLst/>
              <a:ahLst/>
              <a:cxnLst/>
              <a:rect l="l" t="t" r="r" b="b"/>
              <a:pathLst>
                <a:path w="1337" h="2515" extrusionOk="0">
                  <a:moveTo>
                    <a:pt x="640" y="0"/>
                  </a:moveTo>
                  <a:cubicBezTo>
                    <a:pt x="366" y="0"/>
                    <a:pt x="115" y="11"/>
                    <a:pt x="115" y="46"/>
                  </a:cubicBezTo>
                  <a:lnTo>
                    <a:pt x="1" y="2488"/>
                  </a:lnTo>
                  <a:cubicBezTo>
                    <a:pt x="1" y="2499"/>
                    <a:pt x="360" y="2515"/>
                    <a:pt x="689" y="2515"/>
                  </a:cubicBezTo>
                  <a:cubicBezTo>
                    <a:pt x="962" y="2515"/>
                    <a:pt x="1213" y="2504"/>
                    <a:pt x="1222" y="2469"/>
                  </a:cubicBezTo>
                  <a:cubicBezTo>
                    <a:pt x="1260" y="1649"/>
                    <a:pt x="1298" y="847"/>
                    <a:pt x="1336" y="27"/>
                  </a:cubicBezTo>
                  <a:cubicBezTo>
                    <a:pt x="1336" y="16"/>
                    <a:pt x="971" y="0"/>
                    <a:pt x="64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295575" y="1847025"/>
              <a:ext cx="31525" cy="65200"/>
            </a:xfrm>
            <a:custGeom>
              <a:avLst/>
              <a:gdLst/>
              <a:ahLst/>
              <a:cxnLst/>
              <a:rect l="l" t="t" r="r" b="b"/>
              <a:pathLst>
                <a:path w="1261" h="2608" extrusionOk="0">
                  <a:moveTo>
                    <a:pt x="759" y="1"/>
                  </a:moveTo>
                  <a:cubicBezTo>
                    <a:pt x="413" y="1"/>
                    <a:pt x="1" y="21"/>
                    <a:pt x="1" y="54"/>
                  </a:cubicBezTo>
                  <a:cubicBezTo>
                    <a:pt x="20" y="894"/>
                    <a:pt x="39" y="1733"/>
                    <a:pt x="39" y="2573"/>
                  </a:cubicBezTo>
                  <a:cubicBezTo>
                    <a:pt x="39" y="2597"/>
                    <a:pt x="253" y="2607"/>
                    <a:pt x="502" y="2607"/>
                  </a:cubicBezTo>
                  <a:cubicBezTo>
                    <a:pt x="848" y="2607"/>
                    <a:pt x="1260" y="2587"/>
                    <a:pt x="1260" y="2554"/>
                  </a:cubicBezTo>
                  <a:cubicBezTo>
                    <a:pt x="1241" y="1714"/>
                    <a:pt x="1241" y="875"/>
                    <a:pt x="1222" y="35"/>
                  </a:cubicBezTo>
                  <a:cubicBezTo>
                    <a:pt x="1222" y="11"/>
                    <a:pt x="1008" y="1"/>
                    <a:pt x="759"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230725" y="1847775"/>
              <a:ext cx="35800" cy="62275"/>
            </a:xfrm>
            <a:custGeom>
              <a:avLst/>
              <a:gdLst/>
              <a:ahLst/>
              <a:cxnLst/>
              <a:rect l="l" t="t" r="r" b="b"/>
              <a:pathLst>
                <a:path w="1432" h="2491" extrusionOk="0">
                  <a:moveTo>
                    <a:pt x="667" y="1"/>
                  </a:moveTo>
                  <a:cubicBezTo>
                    <a:pt x="430" y="1"/>
                    <a:pt x="229" y="16"/>
                    <a:pt x="229" y="62"/>
                  </a:cubicBezTo>
                  <a:cubicBezTo>
                    <a:pt x="153" y="940"/>
                    <a:pt x="57" y="1589"/>
                    <a:pt x="0" y="2447"/>
                  </a:cubicBezTo>
                  <a:cubicBezTo>
                    <a:pt x="0" y="2459"/>
                    <a:pt x="421" y="2490"/>
                    <a:pt x="768" y="2490"/>
                  </a:cubicBezTo>
                  <a:cubicBezTo>
                    <a:pt x="1008" y="2490"/>
                    <a:pt x="1213" y="2475"/>
                    <a:pt x="1221" y="2428"/>
                  </a:cubicBezTo>
                  <a:cubicBezTo>
                    <a:pt x="1278" y="1570"/>
                    <a:pt x="1374" y="921"/>
                    <a:pt x="1431" y="43"/>
                  </a:cubicBezTo>
                  <a:cubicBezTo>
                    <a:pt x="1431" y="32"/>
                    <a:pt x="1010" y="1"/>
                    <a:pt x="667"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4171075" y="1848925"/>
              <a:ext cx="31525" cy="60425"/>
            </a:xfrm>
            <a:custGeom>
              <a:avLst/>
              <a:gdLst/>
              <a:ahLst/>
              <a:cxnLst/>
              <a:rect l="l" t="t" r="r" b="b"/>
              <a:pathLst>
                <a:path w="1261" h="2417" extrusionOk="0">
                  <a:moveTo>
                    <a:pt x="759" y="1"/>
                  </a:moveTo>
                  <a:cubicBezTo>
                    <a:pt x="413" y="1"/>
                    <a:pt x="1" y="21"/>
                    <a:pt x="1" y="55"/>
                  </a:cubicBezTo>
                  <a:cubicBezTo>
                    <a:pt x="20" y="837"/>
                    <a:pt x="39" y="1600"/>
                    <a:pt x="39" y="2382"/>
                  </a:cubicBezTo>
                  <a:cubicBezTo>
                    <a:pt x="39" y="2406"/>
                    <a:pt x="253" y="2417"/>
                    <a:pt x="502" y="2417"/>
                  </a:cubicBezTo>
                  <a:cubicBezTo>
                    <a:pt x="848" y="2417"/>
                    <a:pt x="1260" y="2397"/>
                    <a:pt x="1260" y="2363"/>
                  </a:cubicBezTo>
                  <a:cubicBezTo>
                    <a:pt x="1241" y="1581"/>
                    <a:pt x="1241" y="818"/>
                    <a:pt x="1222" y="35"/>
                  </a:cubicBezTo>
                  <a:cubicBezTo>
                    <a:pt x="1222" y="11"/>
                    <a:pt x="1008" y="1"/>
                    <a:pt x="759"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4113850" y="1848925"/>
              <a:ext cx="31500" cy="60425"/>
            </a:xfrm>
            <a:custGeom>
              <a:avLst/>
              <a:gdLst/>
              <a:ahLst/>
              <a:cxnLst/>
              <a:rect l="l" t="t" r="r" b="b"/>
              <a:pathLst>
                <a:path w="1260" h="2417" extrusionOk="0">
                  <a:moveTo>
                    <a:pt x="758" y="1"/>
                  </a:moveTo>
                  <a:cubicBezTo>
                    <a:pt x="413" y="1"/>
                    <a:pt x="0" y="21"/>
                    <a:pt x="0" y="55"/>
                  </a:cubicBezTo>
                  <a:cubicBezTo>
                    <a:pt x="19" y="837"/>
                    <a:pt x="38" y="1600"/>
                    <a:pt x="38" y="2382"/>
                  </a:cubicBezTo>
                  <a:cubicBezTo>
                    <a:pt x="38" y="2406"/>
                    <a:pt x="253" y="2417"/>
                    <a:pt x="502" y="2417"/>
                  </a:cubicBezTo>
                  <a:cubicBezTo>
                    <a:pt x="847" y="2417"/>
                    <a:pt x="1260" y="2397"/>
                    <a:pt x="1260" y="2363"/>
                  </a:cubicBezTo>
                  <a:cubicBezTo>
                    <a:pt x="1260" y="1581"/>
                    <a:pt x="1241" y="818"/>
                    <a:pt x="1221" y="35"/>
                  </a:cubicBezTo>
                  <a:cubicBezTo>
                    <a:pt x="1221" y="11"/>
                    <a:pt x="1007" y="1"/>
                    <a:pt x="758"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4098100" y="1905125"/>
              <a:ext cx="295775" cy="8300"/>
            </a:xfrm>
            <a:custGeom>
              <a:avLst/>
              <a:gdLst/>
              <a:ahLst/>
              <a:cxnLst/>
              <a:rect l="l" t="t" r="r" b="b"/>
              <a:pathLst>
                <a:path w="11831" h="332" extrusionOk="0">
                  <a:moveTo>
                    <a:pt x="11716" y="1"/>
                  </a:moveTo>
                  <a:cubicBezTo>
                    <a:pt x="8186" y="53"/>
                    <a:pt x="4671" y="137"/>
                    <a:pt x="1144" y="137"/>
                  </a:cubicBezTo>
                  <a:cubicBezTo>
                    <a:pt x="801" y="137"/>
                    <a:pt x="458" y="136"/>
                    <a:pt x="115" y="134"/>
                  </a:cubicBezTo>
                  <a:cubicBezTo>
                    <a:pt x="1" y="134"/>
                    <a:pt x="1" y="325"/>
                    <a:pt x="115" y="325"/>
                  </a:cubicBezTo>
                  <a:cubicBezTo>
                    <a:pt x="890" y="329"/>
                    <a:pt x="1664" y="331"/>
                    <a:pt x="2439" y="331"/>
                  </a:cubicBezTo>
                  <a:cubicBezTo>
                    <a:pt x="5537" y="331"/>
                    <a:pt x="8633" y="295"/>
                    <a:pt x="11716" y="173"/>
                  </a:cubicBezTo>
                  <a:cubicBezTo>
                    <a:pt x="11831" y="173"/>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4099050" y="1980500"/>
              <a:ext cx="295775" cy="8125"/>
            </a:xfrm>
            <a:custGeom>
              <a:avLst/>
              <a:gdLst/>
              <a:ahLst/>
              <a:cxnLst/>
              <a:rect l="l" t="t" r="r" b="b"/>
              <a:pathLst>
                <a:path w="11831" h="325" extrusionOk="0">
                  <a:moveTo>
                    <a:pt x="11716" y="1"/>
                  </a:moveTo>
                  <a:cubicBezTo>
                    <a:pt x="7862" y="58"/>
                    <a:pt x="3989" y="134"/>
                    <a:pt x="134" y="134"/>
                  </a:cubicBezTo>
                  <a:cubicBezTo>
                    <a:pt x="1" y="134"/>
                    <a:pt x="1" y="325"/>
                    <a:pt x="134" y="325"/>
                  </a:cubicBezTo>
                  <a:cubicBezTo>
                    <a:pt x="3989" y="325"/>
                    <a:pt x="7862" y="325"/>
                    <a:pt x="11716" y="172"/>
                  </a:cubicBezTo>
                  <a:cubicBezTo>
                    <a:pt x="11831" y="172"/>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4362375" y="1939175"/>
              <a:ext cx="31975" cy="24250"/>
            </a:xfrm>
            <a:custGeom>
              <a:avLst/>
              <a:gdLst/>
              <a:ahLst/>
              <a:cxnLst/>
              <a:rect l="l" t="t" r="r" b="b"/>
              <a:pathLst>
                <a:path w="1279" h="970" extrusionOk="0">
                  <a:moveTo>
                    <a:pt x="991" y="0"/>
                  </a:moveTo>
                  <a:cubicBezTo>
                    <a:pt x="832" y="0"/>
                    <a:pt x="644" y="13"/>
                    <a:pt x="611" y="13"/>
                  </a:cubicBezTo>
                  <a:cubicBezTo>
                    <a:pt x="573" y="13"/>
                    <a:pt x="0" y="32"/>
                    <a:pt x="0" y="51"/>
                  </a:cubicBezTo>
                  <a:cubicBezTo>
                    <a:pt x="58" y="356"/>
                    <a:pt x="58" y="642"/>
                    <a:pt x="19" y="948"/>
                  </a:cubicBezTo>
                  <a:cubicBezTo>
                    <a:pt x="19" y="967"/>
                    <a:pt x="573" y="967"/>
                    <a:pt x="630" y="967"/>
                  </a:cubicBezTo>
                  <a:cubicBezTo>
                    <a:pt x="653" y="967"/>
                    <a:pt x="752" y="970"/>
                    <a:pt x="864" y="970"/>
                  </a:cubicBezTo>
                  <a:cubicBezTo>
                    <a:pt x="1032" y="970"/>
                    <a:pt x="1229" y="963"/>
                    <a:pt x="1240" y="928"/>
                  </a:cubicBezTo>
                  <a:cubicBezTo>
                    <a:pt x="1279" y="623"/>
                    <a:pt x="1279" y="337"/>
                    <a:pt x="1221" y="32"/>
                  </a:cubicBezTo>
                  <a:cubicBezTo>
                    <a:pt x="1213" y="7"/>
                    <a:pt x="1110" y="0"/>
                    <a:pt x="991"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4298450" y="1938925"/>
              <a:ext cx="31025" cy="22100"/>
            </a:xfrm>
            <a:custGeom>
              <a:avLst/>
              <a:gdLst/>
              <a:ahLst/>
              <a:cxnLst/>
              <a:rect l="l" t="t" r="r" b="b"/>
              <a:pathLst>
                <a:path w="1241" h="884" extrusionOk="0">
                  <a:moveTo>
                    <a:pt x="575" y="1"/>
                  </a:moveTo>
                  <a:cubicBezTo>
                    <a:pt x="294" y="1"/>
                    <a:pt x="28" y="16"/>
                    <a:pt x="20" y="61"/>
                  </a:cubicBezTo>
                  <a:cubicBezTo>
                    <a:pt x="20" y="328"/>
                    <a:pt x="0" y="595"/>
                    <a:pt x="0" y="843"/>
                  </a:cubicBezTo>
                  <a:cubicBezTo>
                    <a:pt x="0" y="863"/>
                    <a:pt x="349" y="884"/>
                    <a:pt x="674" y="884"/>
                  </a:cubicBezTo>
                  <a:cubicBezTo>
                    <a:pt x="957" y="884"/>
                    <a:pt x="1222" y="868"/>
                    <a:pt x="1222" y="824"/>
                  </a:cubicBezTo>
                  <a:cubicBezTo>
                    <a:pt x="1222" y="576"/>
                    <a:pt x="1241" y="309"/>
                    <a:pt x="1241" y="42"/>
                  </a:cubicBezTo>
                  <a:cubicBezTo>
                    <a:pt x="1241" y="21"/>
                    <a:pt x="897" y="1"/>
                    <a:pt x="575"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4229275" y="1938750"/>
              <a:ext cx="32475" cy="24650"/>
            </a:xfrm>
            <a:custGeom>
              <a:avLst/>
              <a:gdLst/>
              <a:ahLst/>
              <a:cxnLst/>
              <a:rect l="l" t="t" r="r" b="b"/>
              <a:pathLst>
                <a:path w="1299" h="986" extrusionOk="0">
                  <a:moveTo>
                    <a:pt x="957" y="1"/>
                  </a:moveTo>
                  <a:cubicBezTo>
                    <a:pt x="812" y="1"/>
                    <a:pt x="659" y="11"/>
                    <a:pt x="630" y="11"/>
                  </a:cubicBezTo>
                  <a:cubicBezTo>
                    <a:pt x="592" y="11"/>
                    <a:pt x="20" y="30"/>
                    <a:pt x="20" y="68"/>
                  </a:cubicBezTo>
                  <a:cubicBezTo>
                    <a:pt x="77" y="354"/>
                    <a:pt x="58" y="659"/>
                    <a:pt x="1" y="945"/>
                  </a:cubicBezTo>
                  <a:cubicBezTo>
                    <a:pt x="1" y="965"/>
                    <a:pt x="554" y="984"/>
                    <a:pt x="611" y="984"/>
                  </a:cubicBezTo>
                  <a:cubicBezTo>
                    <a:pt x="630" y="984"/>
                    <a:pt x="703" y="986"/>
                    <a:pt x="791" y="986"/>
                  </a:cubicBezTo>
                  <a:cubicBezTo>
                    <a:pt x="968" y="986"/>
                    <a:pt x="1209" y="977"/>
                    <a:pt x="1222" y="926"/>
                  </a:cubicBezTo>
                  <a:cubicBezTo>
                    <a:pt x="1279" y="640"/>
                    <a:pt x="1298" y="335"/>
                    <a:pt x="1241" y="49"/>
                  </a:cubicBezTo>
                  <a:cubicBezTo>
                    <a:pt x="1241" y="11"/>
                    <a:pt x="1103" y="1"/>
                    <a:pt x="957" y="1"/>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4170600" y="1942350"/>
              <a:ext cx="32000" cy="20525"/>
            </a:xfrm>
            <a:custGeom>
              <a:avLst/>
              <a:gdLst/>
              <a:ahLst/>
              <a:cxnLst/>
              <a:rect l="l" t="t" r="r" b="b"/>
              <a:pathLst>
                <a:path w="1280" h="821" extrusionOk="0">
                  <a:moveTo>
                    <a:pt x="611" y="0"/>
                  </a:moveTo>
                  <a:cubicBezTo>
                    <a:pt x="573" y="0"/>
                    <a:pt x="1" y="38"/>
                    <a:pt x="1" y="57"/>
                  </a:cubicBezTo>
                  <a:cubicBezTo>
                    <a:pt x="58" y="305"/>
                    <a:pt x="58" y="553"/>
                    <a:pt x="20" y="801"/>
                  </a:cubicBezTo>
                  <a:cubicBezTo>
                    <a:pt x="20" y="801"/>
                    <a:pt x="573" y="821"/>
                    <a:pt x="631" y="821"/>
                  </a:cubicBezTo>
                  <a:cubicBezTo>
                    <a:pt x="764" y="821"/>
                    <a:pt x="917" y="821"/>
                    <a:pt x="1050" y="801"/>
                  </a:cubicBezTo>
                  <a:cubicBezTo>
                    <a:pt x="1050" y="801"/>
                    <a:pt x="1222" y="801"/>
                    <a:pt x="1241" y="782"/>
                  </a:cubicBezTo>
                  <a:cubicBezTo>
                    <a:pt x="1279" y="534"/>
                    <a:pt x="1279" y="286"/>
                    <a:pt x="1222" y="19"/>
                  </a:cubicBezTo>
                  <a:cubicBezTo>
                    <a:pt x="1222" y="0"/>
                    <a:pt x="1069" y="0"/>
                    <a:pt x="105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7"/>
            <p:cNvSpPr/>
            <p:nvPr/>
          </p:nvSpPr>
          <p:spPr>
            <a:xfrm>
              <a:off x="4114325" y="1943100"/>
              <a:ext cx="31975" cy="21075"/>
            </a:xfrm>
            <a:custGeom>
              <a:avLst/>
              <a:gdLst/>
              <a:ahLst/>
              <a:cxnLst/>
              <a:rect l="l" t="t" r="r" b="b"/>
              <a:pathLst>
                <a:path w="1279" h="843" extrusionOk="0">
                  <a:moveTo>
                    <a:pt x="870" y="0"/>
                  </a:moveTo>
                  <a:cubicBezTo>
                    <a:pt x="509" y="0"/>
                    <a:pt x="0" y="41"/>
                    <a:pt x="0" y="65"/>
                  </a:cubicBezTo>
                  <a:cubicBezTo>
                    <a:pt x="19" y="314"/>
                    <a:pt x="39" y="562"/>
                    <a:pt x="58" y="810"/>
                  </a:cubicBezTo>
                  <a:cubicBezTo>
                    <a:pt x="58" y="834"/>
                    <a:pt x="183" y="843"/>
                    <a:pt x="354" y="843"/>
                  </a:cubicBezTo>
                  <a:cubicBezTo>
                    <a:pt x="715" y="843"/>
                    <a:pt x="1279" y="804"/>
                    <a:pt x="1279" y="791"/>
                  </a:cubicBezTo>
                  <a:cubicBezTo>
                    <a:pt x="1260" y="542"/>
                    <a:pt x="1241" y="294"/>
                    <a:pt x="1222" y="46"/>
                  </a:cubicBezTo>
                  <a:cubicBezTo>
                    <a:pt x="1222" y="13"/>
                    <a:pt x="1068" y="0"/>
                    <a:pt x="870" y="0"/>
                  </a:cubicBezTo>
                  <a:close/>
                </a:path>
              </a:pathLst>
            </a:custGeom>
            <a:solidFill>
              <a:srgbClr val="E95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37"/>
          <p:cNvGrpSpPr/>
          <p:nvPr/>
        </p:nvGrpSpPr>
        <p:grpSpPr>
          <a:xfrm>
            <a:off x="6708341" y="3048155"/>
            <a:ext cx="1057165" cy="1654902"/>
            <a:chOff x="3113425" y="3347900"/>
            <a:chExt cx="511350" cy="800475"/>
          </a:xfrm>
        </p:grpSpPr>
        <p:sp>
          <p:nvSpPr>
            <p:cNvPr id="992" name="Google Shape;992;p37"/>
            <p:cNvSpPr/>
            <p:nvPr/>
          </p:nvSpPr>
          <p:spPr>
            <a:xfrm>
              <a:off x="3113425" y="3347900"/>
              <a:ext cx="511350" cy="279175"/>
            </a:xfrm>
            <a:custGeom>
              <a:avLst/>
              <a:gdLst/>
              <a:ahLst/>
              <a:cxnLst/>
              <a:rect l="l" t="t" r="r" b="b"/>
              <a:pathLst>
                <a:path w="20454" h="11167" extrusionOk="0">
                  <a:moveTo>
                    <a:pt x="13512" y="0"/>
                  </a:moveTo>
                  <a:cubicBezTo>
                    <a:pt x="10961" y="0"/>
                    <a:pt x="9895" y="2456"/>
                    <a:pt x="9895" y="2456"/>
                  </a:cubicBezTo>
                  <a:cubicBezTo>
                    <a:pt x="9895" y="2456"/>
                    <a:pt x="9169" y="147"/>
                    <a:pt x="7010" y="147"/>
                  </a:cubicBezTo>
                  <a:cubicBezTo>
                    <a:pt x="6277" y="147"/>
                    <a:pt x="5380" y="413"/>
                    <a:pt x="4290" y="1125"/>
                  </a:cubicBezTo>
                  <a:cubicBezTo>
                    <a:pt x="1" y="3920"/>
                    <a:pt x="4083" y="8238"/>
                    <a:pt x="6434" y="8637"/>
                  </a:cubicBezTo>
                  <a:cubicBezTo>
                    <a:pt x="9140" y="9111"/>
                    <a:pt x="10264" y="11166"/>
                    <a:pt x="10264" y="11166"/>
                  </a:cubicBezTo>
                  <a:cubicBezTo>
                    <a:pt x="10264" y="11166"/>
                    <a:pt x="11876" y="8830"/>
                    <a:pt x="14331" y="8578"/>
                  </a:cubicBezTo>
                  <a:cubicBezTo>
                    <a:pt x="16801" y="8312"/>
                    <a:pt x="20454" y="3018"/>
                    <a:pt x="16062" y="711"/>
                  </a:cubicBezTo>
                  <a:cubicBezTo>
                    <a:pt x="15085" y="199"/>
                    <a:pt x="14238" y="0"/>
                    <a:pt x="13512"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7"/>
            <p:cNvSpPr/>
            <p:nvPr/>
          </p:nvSpPr>
          <p:spPr>
            <a:xfrm>
              <a:off x="3139325" y="3577275"/>
              <a:ext cx="455875" cy="279025"/>
            </a:xfrm>
            <a:custGeom>
              <a:avLst/>
              <a:gdLst/>
              <a:ahLst/>
              <a:cxnLst/>
              <a:rect l="l" t="t" r="r" b="b"/>
              <a:pathLst>
                <a:path w="18235" h="11161" extrusionOk="0">
                  <a:moveTo>
                    <a:pt x="5549" y="0"/>
                  </a:moveTo>
                  <a:cubicBezTo>
                    <a:pt x="4334" y="0"/>
                    <a:pt x="3206" y="521"/>
                    <a:pt x="2351" y="1755"/>
                  </a:cubicBezTo>
                  <a:cubicBezTo>
                    <a:pt x="0" y="5348"/>
                    <a:pt x="3120" y="8469"/>
                    <a:pt x="5398" y="8617"/>
                  </a:cubicBezTo>
                  <a:cubicBezTo>
                    <a:pt x="8385" y="8824"/>
                    <a:pt x="8903" y="11160"/>
                    <a:pt x="8903" y="11160"/>
                  </a:cubicBezTo>
                  <a:cubicBezTo>
                    <a:pt x="9036" y="9386"/>
                    <a:pt x="12497" y="8040"/>
                    <a:pt x="13665" y="7818"/>
                  </a:cubicBezTo>
                  <a:cubicBezTo>
                    <a:pt x="14833" y="7611"/>
                    <a:pt x="18235" y="3382"/>
                    <a:pt x="14730" y="1311"/>
                  </a:cubicBezTo>
                  <a:cubicBezTo>
                    <a:pt x="13572" y="627"/>
                    <a:pt x="12580" y="398"/>
                    <a:pt x="11769" y="398"/>
                  </a:cubicBezTo>
                  <a:cubicBezTo>
                    <a:pt x="10124" y="398"/>
                    <a:pt x="9228" y="1341"/>
                    <a:pt x="9228" y="1341"/>
                  </a:cubicBezTo>
                  <a:cubicBezTo>
                    <a:pt x="8037" y="510"/>
                    <a:pt x="6750" y="0"/>
                    <a:pt x="5549" y="0"/>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3118250" y="3802425"/>
              <a:ext cx="475100" cy="262775"/>
            </a:xfrm>
            <a:custGeom>
              <a:avLst/>
              <a:gdLst/>
              <a:ahLst/>
              <a:cxnLst/>
              <a:rect l="l" t="t" r="r" b="b"/>
              <a:pathLst>
                <a:path w="19004" h="10511" extrusionOk="0">
                  <a:moveTo>
                    <a:pt x="4890" y="1"/>
                  </a:moveTo>
                  <a:cubicBezTo>
                    <a:pt x="3768" y="1"/>
                    <a:pt x="2712" y="502"/>
                    <a:pt x="2041" y="1799"/>
                  </a:cubicBezTo>
                  <a:cubicBezTo>
                    <a:pt x="0" y="5748"/>
                    <a:pt x="3402" y="8528"/>
                    <a:pt x="5783" y="8617"/>
                  </a:cubicBezTo>
                  <a:cubicBezTo>
                    <a:pt x="8164" y="8721"/>
                    <a:pt x="9702" y="10510"/>
                    <a:pt x="9702" y="10510"/>
                  </a:cubicBezTo>
                  <a:cubicBezTo>
                    <a:pt x="9716" y="9889"/>
                    <a:pt x="11964" y="8676"/>
                    <a:pt x="14508" y="7966"/>
                  </a:cubicBezTo>
                  <a:cubicBezTo>
                    <a:pt x="17052" y="7242"/>
                    <a:pt x="19004" y="1711"/>
                    <a:pt x="14833" y="794"/>
                  </a:cubicBezTo>
                  <a:cubicBezTo>
                    <a:pt x="14397" y="699"/>
                    <a:pt x="13998" y="657"/>
                    <a:pt x="13632" y="657"/>
                  </a:cubicBezTo>
                  <a:cubicBezTo>
                    <a:pt x="10519" y="657"/>
                    <a:pt x="9879" y="3737"/>
                    <a:pt x="9879" y="3737"/>
                  </a:cubicBezTo>
                  <a:cubicBezTo>
                    <a:pt x="9750" y="2089"/>
                    <a:pt x="7182" y="1"/>
                    <a:pt x="4890" y="1"/>
                  </a:cubicBezTo>
                  <a:close/>
                </a:path>
              </a:pathLst>
            </a:custGeom>
            <a:solidFill>
              <a:srgbClr val="F49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3341925" y="3496525"/>
              <a:ext cx="46225" cy="651850"/>
            </a:xfrm>
            <a:custGeom>
              <a:avLst/>
              <a:gdLst/>
              <a:ahLst/>
              <a:cxnLst/>
              <a:rect l="l" t="t" r="r" b="b"/>
              <a:pathLst>
                <a:path w="1849" h="26074" extrusionOk="0">
                  <a:moveTo>
                    <a:pt x="932" y="1"/>
                  </a:moveTo>
                  <a:lnTo>
                    <a:pt x="0" y="26074"/>
                  </a:lnTo>
                  <a:lnTo>
                    <a:pt x="1849" y="26074"/>
                  </a:lnTo>
                  <a:lnTo>
                    <a:pt x="1376" y="1"/>
                  </a:lnTo>
                  <a:close/>
                </a:path>
              </a:pathLst>
            </a:custGeom>
            <a:solidFill>
              <a:srgbClr val="22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a:off x="3220650" y="3406325"/>
              <a:ext cx="279900" cy="115750"/>
            </a:xfrm>
            <a:custGeom>
              <a:avLst/>
              <a:gdLst/>
              <a:ahLst/>
              <a:cxnLst/>
              <a:rect l="l" t="t" r="r" b="b"/>
              <a:pathLst>
                <a:path w="11196" h="4630" fill="none" extrusionOk="0">
                  <a:moveTo>
                    <a:pt x="1" y="917"/>
                  </a:moveTo>
                  <a:lnTo>
                    <a:pt x="6020" y="4629"/>
                  </a:lnTo>
                  <a:lnTo>
                    <a:pt x="1119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7"/>
            <p:cNvSpPr/>
            <p:nvPr/>
          </p:nvSpPr>
          <p:spPr>
            <a:xfrm>
              <a:off x="3220650" y="3398925"/>
              <a:ext cx="46250" cy="73975"/>
            </a:xfrm>
            <a:custGeom>
              <a:avLst/>
              <a:gdLst/>
              <a:ahLst/>
              <a:cxnLst/>
              <a:rect l="l" t="t" r="r" b="b"/>
              <a:pathLst>
                <a:path w="1850" h="2959" fill="none" extrusionOk="0">
                  <a:moveTo>
                    <a:pt x="1687" y="1"/>
                  </a:moveTo>
                  <a:lnTo>
                    <a:pt x="1849" y="2352"/>
                  </a:lnTo>
                  <a:lnTo>
                    <a:pt x="1" y="295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3302350" y="3409275"/>
              <a:ext cx="4100" cy="70275"/>
            </a:xfrm>
            <a:custGeom>
              <a:avLst/>
              <a:gdLst/>
              <a:ahLst/>
              <a:cxnLst/>
              <a:rect l="l" t="t" r="r" b="b"/>
              <a:pathLst>
                <a:path w="164" h="2811" fill="none" extrusionOk="0">
                  <a:moveTo>
                    <a:pt x="164" y="1"/>
                  </a:moveTo>
                  <a:lnTo>
                    <a:pt x="1" y="281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7"/>
            <p:cNvSpPr/>
            <p:nvPr/>
          </p:nvSpPr>
          <p:spPr>
            <a:xfrm>
              <a:off x="3274250" y="3459575"/>
              <a:ext cx="59550" cy="54000"/>
            </a:xfrm>
            <a:custGeom>
              <a:avLst/>
              <a:gdLst/>
              <a:ahLst/>
              <a:cxnLst/>
              <a:rect l="l" t="t" r="r" b="b"/>
              <a:pathLst>
                <a:path w="2382" h="2160" fill="none" extrusionOk="0">
                  <a:moveTo>
                    <a:pt x="1" y="2159"/>
                  </a:moveTo>
                  <a:lnTo>
                    <a:pt x="2382" y="1582"/>
                  </a:lnTo>
                  <a:lnTo>
                    <a:pt x="2278"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p:cNvSpPr/>
            <p:nvPr/>
          </p:nvSpPr>
          <p:spPr>
            <a:xfrm>
              <a:off x="3406250" y="3444400"/>
              <a:ext cx="25" cy="46250"/>
            </a:xfrm>
            <a:custGeom>
              <a:avLst/>
              <a:gdLst/>
              <a:ahLst/>
              <a:cxnLst/>
              <a:rect l="l" t="t" r="r" b="b"/>
              <a:pathLst>
                <a:path w="1" h="1850" fill="none" extrusionOk="0">
                  <a:moveTo>
                    <a:pt x="1" y="1"/>
                  </a:moveTo>
                  <a:lnTo>
                    <a:pt x="1" y="184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7"/>
            <p:cNvSpPr/>
            <p:nvPr/>
          </p:nvSpPr>
          <p:spPr>
            <a:xfrm>
              <a:off x="3442850" y="3391175"/>
              <a:ext cx="57700" cy="81725"/>
            </a:xfrm>
            <a:custGeom>
              <a:avLst/>
              <a:gdLst/>
              <a:ahLst/>
              <a:cxnLst/>
              <a:rect l="l" t="t" r="r" b="b"/>
              <a:pathLst>
                <a:path w="2308" h="3269" fill="none" extrusionOk="0">
                  <a:moveTo>
                    <a:pt x="1" y="0"/>
                  </a:moveTo>
                  <a:lnTo>
                    <a:pt x="1" y="2677"/>
                  </a:lnTo>
                  <a:lnTo>
                    <a:pt x="2308" y="32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7"/>
            <p:cNvSpPr/>
            <p:nvPr/>
          </p:nvSpPr>
          <p:spPr>
            <a:xfrm>
              <a:off x="3471700" y="3398925"/>
              <a:ext cx="35875" cy="33300"/>
            </a:xfrm>
            <a:custGeom>
              <a:avLst/>
              <a:gdLst/>
              <a:ahLst/>
              <a:cxnLst/>
              <a:rect l="l" t="t" r="r" b="b"/>
              <a:pathLst>
                <a:path w="1435" h="1332" fill="none" extrusionOk="0">
                  <a:moveTo>
                    <a:pt x="0" y="1"/>
                  </a:moveTo>
                  <a:lnTo>
                    <a:pt x="0" y="1332"/>
                  </a:lnTo>
                  <a:lnTo>
                    <a:pt x="1435" y="13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7"/>
            <p:cNvSpPr/>
            <p:nvPr/>
          </p:nvSpPr>
          <p:spPr>
            <a:xfrm>
              <a:off x="3388125" y="3510225"/>
              <a:ext cx="54750" cy="25"/>
            </a:xfrm>
            <a:custGeom>
              <a:avLst/>
              <a:gdLst/>
              <a:ahLst/>
              <a:cxnLst/>
              <a:rect l="l" t="t" r="r" b="b"/>
              <a:pathLst>
                <a:path w="2190" h="1" fill="none" extrusionOk="0">
                  <a:moveTo>
                    <a:pt x="1" y="0"/>
                  </a:moveTo>
                  <a:lnTo>
                    <a:pt x="219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7"/>
            <p:cNvSpPr/>
            <p:nvPr/>
          </p:nvSpPr>
          <p:spPr>
            <a:xfrm>
              <a:off x="3208825" y="3643325"/>
              <a:ext cx="280275" cy="103175"/>
            </a:xfrm>
            <a:custGeom>
              <a:avLst/>
              <a:gdLst/>
              <a:ahLst/>
              <a:cxnLst/>
              <a:rect l="l" t="t" r="r" b="b"/>
              <a:pathLst>
                <a:path w="11211" h="4127" fill="none" extrusionOk="0">
                  <a:moveTo>
                    <a:pt x="0" y="459"/>
                  </a:moveTo>
                  <a:lnTo>
                    <a:pt x="6655" y="4126"/>
                  </a:lnTo>
                  <a:lnTo>
                    <a:pt x="1121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7"/>
            <p:cNvSpPr/>
            <p:nvPr/>
          </p:nvSpPr>
          <p:spPr>
            <a:xfrm>
              <a:off x="3213625" y="3631475"/>
              <a:ext cx="45125" cy="58450"/>
            </a:xfrm>
            <a:custGeom>
              <a:avLst/>
              <a:gdLst/>
              <a:ahLst/>
              <a:cxnLst/>
              <a:rect l="l" t="t" r="r" b="b"/>
              <a:pathLst>
                <a:path w="1805" h="2338" fill="none" extrusionOk="0">
                  <a:moveTo>
                    <a:pt x="1" y="2337"/>
                  </a:moveTo>
                  <a:lnTo>
                    <a:pt x="1805" y="2027"/>
                  </a:lnTo>
                  <a:lnTo>
                    <a:pt x="180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3298675" y="3649975"/>
              <a:ext cx="25" cy="54375"/>
            </a:xfrm>
            <a:custGeom>
              <a:avLst/>
              <a:gdLst/>
              <a:ahLst/>
              <a:cxnLst/>
              <a:rect l="l" t="t" r="r" b="b"/>
              <a:pathLst>
                <a:path w="1" h="2175" fill="none" extrusionOk="0">
                  <a:moveTo>
                    <a:pt x="0" y="0"/>
                  </a:moveTo>
                  <a:lnTo>
                    <a:pt x="0" y="217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7"/>
            <p:cNvSpPr/>
            <p:nvPr/>
          </p:nvSpPr>
          <p:spPr>
            <a:xfrm>
              <a:off x="3274250" y="3660700"/>
              <a:ext cx="55500" cy="79125"/>
            </a:xfrm>
            <a:custGeom>
              <a:avLst/>
              <a:gdLst/>
              <a:ahLst/>
              <a:cxnLst/>
              <a:rect l="l" t="t" r="r" b="b"/>
              <a:pathLst>
                <a:path w="2220" h="3165" fill="none" extrusionOk="0">
                  <a:moveTo>
                    <a:pt x="1" y="3165"/>
                  </a:moveTo>
                  <a:lnTo>
                    <a:pt x="2219" y="2425"/>
                  </a:lnTo>
                  <a:lnTo>
                    <a:pt x="2219"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7"/>
            <p:cNvSpPr/>
            <p:nvPr/>
          </p:nvSpPr>
          <p:spPr>
            <a:xfrm>
              <a:off x="3310125" y="3737950"/>
              <a:ext cx="42900" cy="25550"/>
            </a:xfrm>
            <a:custGeom>
              <a:avLst/>
              <a:gdLst/>
              <a:ahLst/>
              <a:cxnLst/>
              <a:rect l="l" t="t" r="r" b="b"/>
              <a:pathLst>
                <a:path w="1716" h="1022" fill="none" extrusionOk="0">
                  <a:moveTo>
                    <a:pt x="0" y="1021"/>
                  </a:moveTo>
                  <a:lnTo>
                    <a:pt x="1716"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3395900" y="3672150"/>
              <a:ext cx="79150" cy="54000"/>
            </a:xfrm>
            <a:custGeom>
              <a:avLst/>
              <a:gdLst/>
              <a:ahLst/>
              <a:cxnLst/>
              <a:rect l="l" t="t" r="r" b="b"/>
              <a:pathLst>
                <a:path w="3166" h="2160" fill="none" extrusionOk="0">
                  <a:moveTo>
                    <a:pt x="1" y="1"/>
                  </a:moveTo>
                  <a:lnTo>
                    <a:pt x="134" y="1967"/>
                  </a:lnTo>
                  <a:lnTo>
                    <a:pt x="3165" y="21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7"/>
            <p:cNvSpPr/>
            <p:nvPr/>
          </p:nvSpPr>
          <p:spPr>
            <a:xfrm>
              <a:off x="3442850" y="3637775"/>
              <a:ext cx="56225" cy="44375"/>
            </a:xfrm>
            <a:custGeom>
              <a:avLst/>
              <a:gdLst/>
              <a:ahLst/>
              <a:cxnLst/>
              <a:rect l="l" t="t" r="r" b="b"/>
              <a:pathLst>
                <a:path w="2249" h="1775" fill="none" extrusionOk="0">
                  <a:moveTo>
                    <a:pt x="1" y="0"/>
                  </a:moveTo>
                  <a:lnTo>
                    <a:pt x="1" y="1775"/>
                  </a:lnTo>
                  <a:lnTo>
                    <a:pt x="2249" y="156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3198100" y="3858850"/>
              <a:ext cx="302825" cy="132775"/>
            </a:xfrm>
            <a:custGeom>
              <a:avLst/>
              <a:gdLst/>
              <a:ahLst/>
              <a:cxnLst/>
              <a:rect l="l" t="t" r="r" b="b"/>
              <a:pathLst>
                <a:path w="12113" h="5311" fill="none" extrusionOk="0">
                  <a:moveTo>
                    <a:pt x="0" y="1317"/>
                  </a:moveTo>
                  <a:lnTo>
                    <a:pt x="2751" y="2293"/>
                  </a:lnTo>
                  <a:lnTo>
                    <a:pt x="6685" y="5310"/>
                  </a:lnTo>
                  <a:lnTo>
                    <a:pt x="12113"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3258725" y="3855175"/>
              <a:ext cx="8175" cy="61025"/>
            </a:xfrm>
            <a:custGeom>
              <a:avLst/>
              <a:gdLst/>
              <a:ahLst/>
              <a:cxnLst/>
              <a:rect l="l" t="t" r="r" b="b"/>
              <a:pathLst>
                <a:path w="327" h="2441" fill="none" extrusionOk="0">
                  <a:moveTo>
                    <a:pt x="1" y="0"/>
                  </a:moveTo>
                  <a:lnTo>
                    <a:pt x="326" y="24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3226200" y="3934650"/>
              <a:ext cx="60275" cy="56975"/>
            </a:xfrm>
            <a:custGeom>
              <a:avLst/>
              <a:gdLst/>
              <a:ahLst/>
              <a:cxnLst/>
              <a:rect l="l" t="t" r="r" b="b"/>
              <a:pathLst>
                <a:path w="2411" h="2279" fill="none" extrusionOk="0">
                  <a:moveTo>
                    <a:pt x="0" y="415"/>
                  </a:moveTo>
                  <a:lnTo>
                    <a:pt x="2411" y="1"/>
                  </a:lnTo>
                  <a:lnTo>
                    <a:pt x="1050" y="2278"/>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7"/>
            <p:cNvSpPr/>
            <p:nvPr/>
          </p:nvSpPr>
          <p:spPr>
            <a:xfrm>
              <a:off x="3318250" y="3884375"/>
              <a:ext cx="5200" cy="71000"/>
            </a:xfrm>
            <a:custGeom>
              <a:avLst/>
              <a:gdLst/>
              <a:ahLst/>
              <a:cxnLst/>
              <a:rect l="l" t="t" r="r" b="b"/>
              <a:pathLst>
                <a:path w="208" h="2840" fill="none" extrusionOk="0">
                  <a:moveTo>
                    <a:pt x="208" y="0"/>
                  </a:moveTo>
                  <a:lnTo>
                    <a:pt x="1" y="284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3409200" y="3901000"/>
              <a:ext cx="57700" cy="61400"/>
            </a:xfrm>
            <a:custGeom>
              <a:avLst/>
              <a:gdLst/>
              <a:ahLst/>
              <a:cxnLst/>
              <a:rect l="l" t="t" r="r" b="b"/>
              <a:pathLst>
                <a:path w="2308" h="2456" fill="none" extrusionOk="0">
                  <a:moveTo>
                    <a:pt x="1" y="1"/>
                  </a:moveTo>
                  <a:lnTo>
                    <a:pt x="134" y="1761"/>
                  </a:lnTo>
                  <a:lnTo>
                    <a:pt x="2308" y="2456"/>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3460975" y="3858850"/>
              <a:ext cx="39950" cy="38475"/>
            </a:xfrm>
            <a:custGeom>
              <a:avLst/>
              <a:gdLst/>
              <a:ahLst/>
              <a:cxnLst/>
              <a:rect l="l" t="t" r="r" b="b"/>
              <a:pathLst>
                <a:path w="1598" h="1539" fill="none" extrusionOk="0">
                  <a:moveTo>
                    <a:pt x="178" y="1"/>
                  </a:moveTo>
                  <a:lnTo>
                    <a:pt x="0" y="1539"/>
                  </a:lnTo>
                  <a:lnTo>
                    <a:pt x="1598" y="1539"/>
                  </a:lnTo>
                </a:path>
              </a:pathLst>
            </a:custGeom>
            <a:noFill/>
            <a:ln w="4425" cap="rnd" cmpd="sng">
              <a:solidFill>
                <a:srgbClr val="5E88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7"/>
          <p:cNvGrpSpPr/>
          <p:nvPr/>
        </p:nvGrpSpPr>
        <p:grpSpPr>
          <a:xfrm flipH="1">
            <a:off x="423475" y="3942225"/>
            <a:ext cx="502825" cy="736500"/>
            <a:chOff x="6108925" y="2841025"/>
            <a:chExt cx="502825" cy="736500"/>
          </a:xfrm>
        </p:grpSpPr>
        <p:sp>
          <p:nvSpPr>
            <p:cNvPr id="1018" name="Google Shape;1018;p37"/>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7"/>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7"/>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7"/>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7"/>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7"/>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7"/>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7"/>
          <p:cNvGrpSpPr/>
          <p:nvPr/>
        </p:nvGrpSpPr>
        <p:grpSpPr>
          <a:xfrm flipH="1">
            <a:off x="384225" y="4411750"/>
            <a:ext cx="499500" cy="291325"/>
            <a:chOff x="6432425" y="3554250"/>
            <a:chExt cx="499500" cy="291325"/>
          </a:xfrm>
        </p:grpSpPr>
        <p:sp>
          <p:nvSpPr>
            <p:cNvPr id="1027" name="Google Shape;1027;p37"/>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7"/>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7"/>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7"/>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7"/>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7"/>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7"/>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7"/>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37"/>
          <p:cNvGrpSpPr/>
          <p:nvPr/>
        </p:nvGrpSpPr>
        <p:grpSpPr>
          <a:xfrm flipH="1">
            <a:off x="5715794" y="3961757"/>
            <a:ext cx="493171" cy="722286"/>
            <a:chOff x="6108925" y="2841025"/>
            <a:chExt cx="502825" cy="736500"/>
          </a:xfrm>
        </p:grpSpPr>
        <p:sp>
          <p:nvSpPr>
            <p:cNvPr id="1036" name="Google Shape;1036;p37"/>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7"/>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7"/>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7"/>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7"/>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7"/>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7"/>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7"/>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37"/>
          <p:cNvGrpSpPr/>
          <p:nvPr/>
        </p:nvGrpSpPr>
        <p:grpSpPr>
          <a:xfrm flipH="1">
            <a:off x="5638091" y="4412513"/>
            <a:ext cx="489910" cy="285702"/>
            <a:chOff x="6432425" y="3554250"/>
            <a:chExt cx="499500" cy="291325"/>
          </a:xfrm>
        </p:grpSpPr>
        <p:sp>
          <p:nvSpPr>
            <p:cNvPr id="1045" name="Google Shape;1045;p37"/>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7"/>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7"/>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7"/>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37"/>
          <p:cNvGrpSpPr/>
          <p:nvPr/>
        </p:nvGrpSpPr>
        <p:grpSpPr>
          <a:xfrm>
            <a:off x="146125" y="4673425"/>
            <a:ext cx="9067377" cy="85125"/>
            <a:chOff x="0" y="4675850"/>
            <a:chExt cx="9067377" cy="85125"/>
          </a:xfrm>
        </p:grpSpPr>
        <p:sp>
          <p:nvSpPr>
            <p:cNvPr id="1054" name="Google Shape;1054;p37"/>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37"/>
          <p:cNvSpPr txBox="1">
            <a:spLocks noGrp="1"/>
          </p:cNvSpPr>
          <p:nvPr>
            <p:ph type="title"/>
          </p:nvPr>
        </p:nvSpPr>
        <p:spPr>
          <a:xfrm>
            <a:off x="-40109" y="2210098"/>
            <a:ext cx="7108598" cy="111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8000">
                <a:solidFill>
                  <a:schemeClr val="accent3">
                    <a:lumMod val="75000"/>
                  </a:schemeClr>
                </a:solidFill>
                <a:latin typeface="#9Slide05 SVNHollycakes" panose="02000000000000000000" pitchFamily="2" charset="0"/>
              </a:rPr>
              <a:t>Khu công nghiệp</a:t>
            </a:r>
            <a:endParaRPr sz="8000">
              <a:solidFill>
                <a:schemeClr val="accent3">
                  <a:lumMod val="75000"/>
                </a:schemeClr>
              </a:solidFill>
              <a:latin typeface="#9Slide05 SVNHollycakes"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8" name="Google Shape;965;p37">
            <a:extLst>
              <a:ext uri="{FF2B5EF4-FFF2-40B4-BE49-F238E27FC236}">
                <a16:creationId xmlns:a16="http://schemas.microsoft.com/office/drawing/2014/main" id="{554E91CD-CC9A-BFFD-1F9B-75F6DA84D375}"/>
              </a:ext>
            </a:extLst>
          </p:cNvPr>
          <p:cNvSpPr txBox="1">
            <a:spLocks noGrp="1"/>
          </p:cNvSpPr>
          <p:nvPr>
            <p:ph type="title"/>
          </p:nvPr>
        </p:nvSpPr>
        <p:spPr>
          <a:xfrm>
            <a:off x="2888472" y="-88515"/>
            <a:ext cx="7108598" cy="111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chemeClr val="accent3">
                    <a:lumMod val="75000"/>
                  </a:schemeClr>
                </a:solidFill>
                <a:latin typeface="#9Slide05 SVNHollycakes" panose="02000000000000000000" pitchFamily="2" charset="0"/>
              </a:rPr>
              <a:t>Vai trò</a:t>
            </a:r>
            <a:endParaRPr sz="4400">
              <a:solidFill>
                <a:schemeClr val="accent3">
                  <a:lumMod val="75000"/>
                </a:schemeClr>
              </a:solidFill>
              <a:latin typeface="#9Slide05 SVNHollycakes" panose="02000000000000000000" pitchFamily="2" charset="0"/>
            </a:endParaRPr>
          </a:p>
        </p:txBody>
      </p:sp>
      <p:sp>
        <p:nvSpPr>
          <p:cNvPr id="3" name="TextBox 2">
            <a:extLst>
              <a:ext uri="{FF2B5EF4-FFF2-40B4-BE49-F238E27FC236}">
                <a16:creationId xmlns:a16="http://schemas.microsoft.com/office/drawing/2014/main" id="{71E00211-7834-56B9-1D71-608229CA7520}"/>
              </a:ext>
            </a:extLst>
          </p:cNvPr>
          <p:cNvSpPr txBox="1"/>
          <p:nvPr/>
        </p:nvSpPr>
        <p:spPr>
          <a:xfrm>
            <a:off x="3989574" y="830096"/>
            <a:ext cx="5072512" cy="3882088"/>
          </a:xfrm>
          <a:prstGeom prst="rect">
            <a:avLst/>
          </a:prstGeom>
          <a:noFill/>
        </p:spPr>
        <p:txBody>
          <a:bodyPr wrap="square">
            <a:spAutoFit/>
          </a:bodyPr>
          <a:lstStyle/>
          <a:p>
            <a:pPr algn="ctr">
              <a:lnSpc>
                <a:spcPct val="115000"/>
              </a:lnSpc>
              <a:spcAft>
                <a:spcPts val="800"/>
              </a:spcAft>
            </a:pPr>
            <a:r>
              <a:rPr lang="vi-VN" sz="24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Vai trò </a:t>
            </a:r>
            <a:r>
              <a:rPr lang="vi-VN" sz="2400" b="1">
                <a:solidFill>
                  <a:srgbClr val="FF0000"/>
                </a:solidFill>
                <a:effectLst/>
                <a:latin typeface="#9Slide03 SFU Futura_03" panose="00000400000000000000" pitchFamily="2" charset="0"/>
                <a:ea typeface="Cambria" panose="02040503050406030204" pitchFamily="18" charset="0"/>
                <a:cs typeface="Times New Roman" panose="02020603050405020304" pitchFamily="18" charset="0"/>
              </a:rPr>
              <a:t>quan trọng </a:t>
            </a:r>
            <a:r>
              <a:rPr lang="vi-VN" sz="24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đối với thu hút vốn đầu tư trong và ngoài nước, </a:t>
            </a:r>
            <a:r>
              <a:rPr lang="vi-VN" sz="2400" b="1">
                <a:solidFill>
                  <a:srgbClr val="FF0000"/>
                </a:solidFill>
                <a:effectLst/>
                <a:latin typeface="#9Slide03 SFU Futura_03" panose="00000400000000000000" pitchFamily="2" charset="0"/>
                <a:ea typeface="Cambria" panose="02040503050406030204" pitchFamily="18" charset="0"/>
                <a:cs typeface="Times New Roman" panose="02020603050405020304" pitchFamily="18" charset="0"/>
              </a:rPr>
              <a:t>thúc đẩy </a:t>
            </a:r>
            <a:r>
              <a:rPr lang="vi-VN" sz="24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chuyền giao công nghệ hiện đại, giải quyết việc làm, tham gia đào tạo và nâng cao chất lượng nguồn lao động, tạo nguồn hàng tiêu dùng trong nước và xuất khẩu, đẩy nhanh quá trình </a:t>
            </a:r>
            <a:r>
              <a:rPr lang="vi-VN" sz="2400" b="1">
                <a:solidFill>
                  <a:srgbClr val="FF0000"/>
                </a:solidFill>
                <a:effectLst/>
                <a:latin typeface="#9Slide03 SFU Futura_03" panose="00000400000000000000" pitchFamily="2" charset="0"/>
                <a:ea typeface="Cambria" panose="02040503050406030204" pitchFamily="18" charset="0"/>
                <a:cs typeface="Times New Roman" panose="02020603050405020304" pitchFamily="18" charset="0"/>
              </a:rPr>
              <a:t>công nghiệp hoá và hiện đại hoá </a:t>
            </a:r>
            <a:r>
              <a:rPr lang="vi-VN" sz="24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đất nước,... </a:t>
            </a:r>
            <a:endParaRPr lang="en-US" sz="2400">
              <a:solidFill>
                <a:srgbClr val="0070C0"/>
              </a:solidFill>
              <a:effectLst/>
              <a:latin typeface="#9Slide03 SFU Futura_03" panose="00000400000000000000"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E511CE0-2452-B0D5-3A06-917A2FFA8820}"/>
              </a:ext>
            </a:extLst>
          </p:cNvPr>
          <p:cNvPicPr>
            <a:picLocks noChangeAspect="1"/>
          </p:cNvPicPr>
          <p:nvPr/>
        </p:nvPicPr>
        <p:blipFill>
          <a:blip r:embed="rId3"/>
          <a:stretch>
            <a:fillRect/>
          </a:stretch>
        </p:blipFill>
        <p:spPr>
          <a:xfrm>
            <a:off x="0" y="352183"/>
            <a:ext cx="3739317" cy="4439134"/>
          </a:xfrm>
          <a:prstGeom prst="rect">
            <a:avLst/>
          </a:prstGeom>
        </p:spPr>
      </p:pic>
    </p:spTree>
    <p:extLst>
      <p:ext uri="{BB962C8B-B14F-4D97-AF65-F5344CB8AC3E}">
        <p14:creationId xmlns:p14="http://schemas.microsoft.com/office/powerpoint/2010/main" val="191851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8" name="Google Shape;965;p37">
            <a:extLst>
              <a:ext uri="{FF2B5EF4-FFF2-40B4-BE49-F238E27FC236}">
                <a16:creationId xmlns:a16="http://schemas.microsoft.com/office/drawing/2014/main" id="{554E91CD-CC9A-BFFD-1F9B-75F6DA84D375}"/>
              </a:ext>
            </a:extLst>
          </p:cNvPr>
          <p:cNvSpPr txBox="1">
            <a:spLocks noGrp="1"/>
          </p:cNvSpPr>
          <p:nvPr>
            <p:ph type="title"/>
          </p:nvPr>
        </p:nvSpPr>
        <p:spPr>
          <a:xfrm>
            <a:off x="317634" y="113702"/>
            <a:ext cx="8648196" cy="617905"/>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chemeClr val="accent3">
                    <a:lumMod val="75000"/>
                  </a:schemeClr>
                </a:solidFill>
                <a:latin typeface="#9Slide05 SVNHollycakes" panose="02000000000000000000" pitchFamily="2" charset="0"/>
              </a:rPr>
              <a:t>Đặc điểm</a:t>
            </a:r>
            <a:endParaRPr sz="4400">
              <a:solidFill>
                <a:schemeClr val="accent3">
                  <a:lumMod val="75000"/>
                </a:schemeClr>
              </a:solidFill>
              <a:latin typeface="#9Slide05 SVNHollycakes" panose="02000000000000000000" pitchFamily="2" charset="0"/>
            </a:endParaRPr>
          </a:p>
        </p:txBody>
      </p:sp>
      <p:sp>
        <p:nvSpPr>
          <p:cNvPr id="3" name="TextBox 2">
            <a:extLst>
              <a:ext uri="{FF2B5EF4-FFF2-40B4-BE49-F238E27FC236}">
                <a16:creationId xmlns:a16="http://schemas.microsoft.com/office/drawing/2014/main" id="{71E00211-7834-56B9-1D71-608229CA7520}"/>
              </a:ext>
            </a:extLst>
          </p:cNvPr>
          <p:cNvSpPr txBox="1"/>
          <p:nvPr/>
        </p:nvSpPr>
        <p:spPr>
          <a:xfrm>
            <a:off x="96253" y="816832"/>
            <a:ext cx="5024387" cy="4196020"/>
          </a:xfrm>
          <a:prstGeom prst="rect">
            <a:avLst/>
          </a:prstGeom>
          <a:noFill/>
          <a:ln w="28575">
            <a:solidFill>
              <a:schemeClr val="accent3">
                <a:lumMod val="60000"/>
                <a:lumOff val="40000"/>
              </a:schemeClr>
            </a:solidFill>
          </a:ln>
        </p:spPr>
        <p:txBody>
          <a:bodyPr wrap="square">
            <a:spAutoFit/>
          </a:bodyPr>
          <a:lstStyle/>
          <a:p>
            <a:pPr algn="just">
              <a:spcAft>
                <a:spcPts val="800"/>
              </a:spcAft>
            </a:pPr>
            <a:r>
              <a:rPr lang="vi-VN" sz="20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 Có ranh giới rõ ràng, quy mô từ hàng chục đến hàng nghìn ha.</a:t>
            </a:r>
          </a:p>
          <a:p>
            <a:pPr algn="just">
              <a:spcAft>
                <a:spcPts val="800"/>
              </a:spcAft>
            </a:pPr>
            <a:r>
              <a:rPr lang="vi-VN" sz="20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 Đa dạng loại hình: khu CN chuyên ngành, khu công nghiệp sinh thái, khu công nghiệp công nghệ cao.</a:t>
            </a:r>
          </a:p>
          <a:p>
            <a:pPr algn="just">
              <a:spcAft>
                <a:spcPts val="800"/>
              </a:spcAft>
            </a:pPr>
            <a:r>
              <a:rPr lang="vi-VN" sz="20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 Tập trung tương đối nhiều cơ sở sản xuất công nghiệp.</a:t>
            </a:r>
          </a:p>
          <a:p>
            <a:pPr algn="just">
              <a:spcAft>
                <a:spcPts val="800"/>
              </a:spcAft>
            </a:pPr>
            <a:r>
              <a:rPr lang="vi-VN" sz="20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 Có các cơ sở sản xuất công nghiệp nòng cốt và cơ sở sản xuất công nghiệp hỗ trợ.</a:t>
            </a:r>
          </a:p>
          <a:p>
            <a:pPr algn="just">
              <a:spcAft>
                <a:spcPts val="800"/>
              </a:spcAft>
            </a:pPr>
            <a:r>
              <a:rPr lang="vi-VN" sz="2000" b="1">
                <a:solidFill>
                  <a:srgbClr val="0070C0"/>
                </a:solidFill>
                <a:effectLst/>
                <a:latin typeface="#9Slide03 SFU Futura_03" panose="00000400000000000000" pitchFamily="2" charset="0"/>
                <a:ea typeface="Cambria" panose="02040503050406030204" pitchFamily="18" charset="0"/>
                <a:cs typeface="Times New Roman" panose="02020603050405020304" pitchFamily="18" charset="0"/>
              </a:rPr>
              <a:t>+ Các cơ sở sản xuất công nghiệp ứng dụng mạnh mẽ thành tựu khoa học – công nghệ vào sản xuất.</a:t>
            </a:r>
          </a:p>
        </p:txBody>
      </p:sp>
      <p:pic>
        <p:nvPicPr>
          <p:cNvPr id="2" name="Picture 1">
            <a:extLst>
              <a:ext uri="{FF2B5EF4-FFF2-40B4-BE49-F238E27FC236}">
                <a16:creationId xmlns:a16="http://schemas.microsoft.com/office/drawing/2014/main" id="{BD7E2555-E36D-DAFF-B1BA-07F9E3CDBED5}"/>
              </a:ext>
            </a:extLst>
          </p:cNvPr>
          <p:cNvPicPr>
            <a:picLocks noChangeAspect="1"/>
          </p:cNvPicPr>
          <p:nvPr/>
        </p:nvPicPr>
        <p:blipFill>
          <a:blip r:embed="rId3"/>
          <a:stretch>
            <a:fillRect/>
          </a:stretch>
        </p:blipFill>
        <p:spPr>
          <a:xfrm>
            <a:off x="5211980" y="868821"/>
            <a:ext cx="3753850" cy="4092042"/>
          </a:xfrm>
          <a:prstGeom prst="rect">
            <a:avLst/>
          </a:prstGeom>
        </p:spPr>
      </p:pic>
    </p:spTree>
    <p:extLst>
      <p:ext uri="{BB962C8B-B14F-4D97-AF65-F5344CB8AC3E}">
        <p14:creationId xmlns:p14="http://schemas.microsoft.com/office/powerpoint/2010/main" val="291147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5;p37">
            <a:extLst>
              <a:ext uri="{FF2B5EF4-FFF2-40B4-BE49-F238E27FC236}">
                <a16:creationId xmlns:a16="http://schemas.microsoft.com/office/drawing/2014/main" id="{25B24E84-53D8-B22B-AAFF-87223163C545}"/>
              </a:ext>
            </a:extLst>
          </p:cNvPr>
          <p:cNvSpPr txBox="1">
            <a:spLocks noGrp="1"/>
          </p:cNvSpPr>
          <p:nvPr>
            <p:ph type="title"/>
          </p:nvPr>
        </p:nvSpPr>
        <p:spPr>
          <a:xfrm>
            <a:off x="211754" y="274358"/>
            <a:ext cx="5313145" cy="617905"/>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accent3">
                    <a:lumMod val="75000"/>
                  </a:schemeClr>
                </a:solidFill>
                <a:latin typeface="#9Slide05 SVNHollycakes" panose="02000000000000000000" pitchFamily="2" charset="0"/>
              </a:rPr>
              <a:t>Tình hình phát triển và phân bố</a:t>
            </a:r>
            <a:endParaRPr sz="3600">
              <a:solidFill>
                <a:schemeClr val="accent3">
                  <a:lumMod val="75000"/>
                </a:schemeClr>
              </a:solidFill>
              <a:latin typeface="#9Slide05 SVNHollycakes" panose="02000000000000000000" pitchFamily="2" charset="0"/>
            </a:endParaRPr>
          </a:p>
        </p:txBody>
      </p:sp>
      <p:sp>
        <p:nvSpPr>
          <p:cNvPr id="6" name="TextBox 5">
            <a:extLst>
              <a:ext uri="{FF2B5EF4-FFF2-40B4-BE49-F238E27FC236}">
                <a16:creationId xmlns:a16="http://schemas.microsoft.com/office/drawing/2014/main" id="{D2A8C93A-B148-5D54-9924-03F046F92992}"/>
              </a:ext>
            </a:extLst>
          </p:cNvPr>
          <p:cNvSpPr txBox="1"/>
          <p:nvPr/>
        </p:nvSpPr>
        <p:spPr>
          <a:xfrm>
            <a:off x="211755" y="921226"/>
            <a:ext cx="5313145" cy="3785652"/>
          </a:xfrm>
          <a:prstGeom prst="rect">
            <a:avLst/>
          </a:prstGeom>
          <a:noFill/>
        </p:spPr>
        <p:txBody>
          <a:bodyPr wrap="square">
            <a:spAutoFit/>
          </a:bodyPr>
          <a:lstStyle/>
          <a:p>
            <a:pPr algn="just"/>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 </a:t>
            </a:r>
            <a:r>
              <a:rPr lang="en-US"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C</a:t>
            </a:r>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ả nước có 397 khu công nghiệp</a:t>
            </a:r>
            <a:r>
              <a:rPr lang="en-US"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 (</a:t>
            </a:r>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2021</a:t>
            </a:r>
            <a:r>
              <a:rPr lang="en-US"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a:t>
            </a:r>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a:t>
            </a:r>
            <a:endParaRPr lang="en-US"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endParaRPr>
          </a:p>
          <a:p>
            <a:pPr algn="just"/>
            <a:r>
              <a:rPr lang="en-US"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a:t>
            </a:r>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 Các khu công nghiệp từng bước chuyển đổi mô hình phát triển theo hướng bảo đảm sự phát triển bền vững và thực hiện mục tiêu tăng trưởng xanh.</a:t>
            </a:r>
          </a:p>
          <a:p>
            <a:pPr algn="just"/>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 Hai vùng tập trung nhiều khu công nghiệp nhất nước ta là Đồng bằng sông Hồng và Đông Nam Bộ.</a:t>
            </a:r>
          </a:p>
        </p:txBody>
      </p:sp>
      <p:pic>
        <p:nvPicPr>
          <p:cNvPr id="9" name="Picture 8">
            <a:extLst>
              <a:ext uri="{FF2B5EF4-FFF2-40B4-BE49-F238E27FC236}">
                <a16:creationId xmlns:a16="http://schemas.microsoft.com/office/drawing/2014/main" id="{292E3DF1-0406-E490-8080-D1FB209F8D68}"/>
              </a:ext>
            </a:extLst>
          </p:cNvPr>
          <p:cNvPicPr>
            <a:picLocks noChangeAspect="1"/>
          </p:cNvPicPr>
          <p:nvPr/>
        </p:nvPicPr>
        <p:blipFill>
          <a:blip r:embed="rId2"/>
          <a:stretch>
            <a:fillRect/>
          </a:stretch>
        </p:blipFill>
        <p:spPr>
          <a:xfrm>
            <a:off x="5630779" y="53840"/>
            <a:ext cx="3445843" cy="5035820"/>
          </a:xfrm>
          <a:prstGeom prst="rect">
            <a:avLst/>
          </a:prstGeom>
        </p:spPr>
      </p:pic>
    </p:spTree>
    <p:extLst>
      <p:ext uri="{BB962C8B-B14F-4D97-AF65-F5344CB8AC3E}">
        <p14:creationId xmlns:p14="http://schemas.microsoft.com/office/powerpoint/2010/main" val="109689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2E3DF1-0406-E490-8080-D1FB209F8D68}"/>
              </a:ext>
            </a:extLst>
          </p:cNvPr>
          <p:cNvPicPr>
            <a:picLocks noChangeAspect="1"/>
          </p:cNvPicPr>
          <p:nvPr/>
        </p:nvPicPr>
        <p:blipFill>
          <a:blip r:embed="rId2"/>
          <a:stretch>
            <a:fillRect/>
          </a:stretch>
        </p:blipFill>
        <p:spPr>
          <a:xfrm>
            <a:off x="0" y="107680"/>
            <a:ext cx="3445843" cy="5035820"/>
          </a:xfrm>
          <a:prstGeom prst="rect">
            <a:avLst/>
          </a:prstGeom>
        </p:spPr>
      </p:pic>
      <p:sp>
        <p:nvSpPr>
          <p:cNvPr id="5" name="Rectangle 4">
            <a:extLst>
              <a:ext uri="{FF2B5EF4-FFF2-40B4-BE49-F238E27FC236}">
                <a16:creationId xmlns:a16="http://schemas.microsoft.com/office/drawing/2014/main" id="{E65FF158-8BFC-4CA1-5A02-4E9846EF3764}"/>
              </a:ext>
            </a:extLst>
          </p:cNvPr>
          <p:cNvSpPr/>
          <p:nvPr/>
        </p:nvSpPr>
        <p:spPr>
          <a:xfrm>
            <a:off x="938254" y="3784821"/>
            <a:ext cx="1001864" cy="7394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BB4CB-BE69-AA14-0C1D-C4F5F9278C9D}"/>
              </a:ext>
            </a:extLst>
          </p:cNvPr>
          <p:cNvSpPr/>
          <p:nvPr/>
        </p:nvSpPr>
        <p:spPr>
          <a:xfrm>
            <a:off x="1041622" y="1159071"/>
            <a:ext cx="644055" cy="5266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646AF50D-43EB-7755-8119-445356EDAC08}"/>
              </a:ext>
            </a:extLst>
          </p:cNvPr>
          <p:cNvSpPr/>
          <p:nvPr/>
        </p:nvSpPr>
        <p:spPr>
          <a:xfrm>
            <a:off x="3988628" y="1159071"/>
            <a:ext cx="4094921" cy="3013545"/>
          </a:xfrm>
          <a:prstGeom prst="cloud">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vi-VN" sz="2400" b="1" i="0" u="none" strike="noStrike" kern="0" cap="none" spc="0" normalizeH="0" baseline="0" noProof="0">
                <a:ln>
                  <a:noFill/>
                </a:ln>
                <a:solidFill>
                  <a:srgbClr val="FF0000"/>
                </a:solidFill>
                <a:effectLst/>
                <a:uLnTx/>
                <a:uFillTx/>
                <a:latin typeface="#9Slide03 SFU Futura_03" panose="00000400000000000000" pitchFamily="2" charset="0"/>
                <a:ea typeface="Cambria" panose="02040503050406030204" pitchFamily="18" charset="0"/>
                <a:cs typeface="Times New Roman" panose="02020603050405020304" pitchFamily="18" charset="0"/>
                <a:sym typeface="Arial"/>
              </a:rPr>
              <a:t>Tại sao khu công nghiệp tập trung chủ yếu ở Đông Nam Bộ và ĐB sông Hồng? </a:t>
            </a:r>
            <a:endParaRPr lang="en-US">
              <a:solidFill>
                <a:srgbClr val="FF0000"/>
              </a:solidFill>
            </a:endParaRPr>
          </a:p>
        </p:txBody>
      </p:sp>
      <p:sp>
        <p:nvSpPr>
          <p:cNvPr id="10" name="TextBox 9">
            <a:extLst>
              <a:ext uri="{FF2B5EF4-FFF2-40B4-BE49-F238E27FC236}">
                <a16:creationId xmlns:a16="http://schemas.microsoft.com/office/drawing/2014/main" id="{07497A42-1413-41AE-F026-F0E105A10185}"/>
              </a:ext>
            </a:extLst>
          </p:cNvPr>
          <p:cNvSpPr txBox="1"/>
          <p:nvPr/>
        </p:nvSpPr>
        <p:spPr>
          <a:xfrm>
            <a:off x="3781890" y="1107165"/>
            <a:ext cx="5250791" cy="2677656"/>
          </a:xfrm>
          <a:prstGeom prst="rect">
            <a:avLst/>
          </a:prstGeom>
          <a:noFill/>
        </p:spPr>
        <p:txBody>
          <a:bodyPr wrap="square">
            <a:spAutoFit/>
          </a:bodyPr>
          <a:lstStyle/>
          <a:p>
            <a:pPr algn="just"/>
            <a:r>
              <a:rPr lang="en-US" sz="2400" b="1">
                <a:solidFill>
                  <a:srgbClr val="FF0000"/>
                </a:solidFill>
                <a:latin typeface="#9Slide03 SFU Futura_03" panose="00000400000000000000" pitchFamily="2" charset="0"/>
                <a:ea typeface="Cambria" panose="02040503050406030204" pitchFamily="18" charset="0"/>
                <a:cs typeface="Times New Roman" panose="02020603050405020304" pitchFamily="18" charset="0"/>
              </a:rPr>
              <a:t>K</a:t>
            </a:r>
            <a:r>
              <a:rPr kumimoji="0" lang="vi-VN" sz="2400" b="1" i="0" u="none" strike="noStrike" kern="0" cap="none" spc="0" normalizeH="0" baseline="0" noProof="0">
                <a:ln>
                  <a:noFill/>
                </a:ln>
                <a:solidFill>
                  <a:srgbClr val="FF0000"/>
                </a:solidFill>
                <a:effectLst/>
                <a:uLnTx/>
                <a:uFillTx/>
                <a:latin typeface="#9Slide03 SFU Futura_03" panose="00000400000000000000" pitchFamily="2" charset="0"/>
                <a:ea typeface="Cambria" panose="02040503050406030204" pitchFamily="18" charset="0"/>
                <a:cs typeface="Times New Roman" panose="02020603050405020304" pitchFamily="18" charset="0"/>
                <a:sym typeface="Arial"/>
              </a:rPr>
              <a:t>hu công nghiệp tập trung chủ yếu ở Đông Nam Bộ và ĐB sông Hồng </a:t>
            </a:r>
            <a:endParaRPr kumimoji="0" lang="en-US" sz="2400" b="1" i="0" u="none" strike="noStrike" kern="0" cap="none" spc="0" normalizeH="0" baseline="0" noProof="0">
              <a:ln>
                <a:noFill/>
              </a:ln>
              <a:solidFill>
                <a:srgbClr val="FF0000"/>
              </a:solidFill>
              <a:effectLst/>
              <a:uLnTx/>
              <a:uFillTx/>
              <a:latin typeface="#9Slide03 SFU Futura_03" panose="00000400000000000000" pitchFamily="2" charset="0"/>
              <a:ea typeface="Cambria" panose="02040503050406030204" pitchFamily="18" charset="0"/>
              <a:cs typeface="Times New Roman" panose="02020603050405020304" pitchFamily="18" charset="0"/>
              <a:sym typeface="Arial"/>
            </a:endParaRPr>
          </a:p>
          <a:p>
            <a:pPr algn="just"/>
            <a:r>
              <a:rPr lang="vi-VN" sz="2400" b="1">
                <a:solidFill>
                  <a:srgbClr val="0070C0"/>
                </a:solidFill>
                <a:latin typeface="#9Slide03 SFU Futura_03" panose="00000400000000000000" pitchFamily="2" charset="0"/>
                <a:ea typeface="Cambria" panose="02040503050406030204" pitchFamily="18" charset="0"/>
                <a:cs typeface="Times New Roman" panose="02020603050405020304" pitchFamily="18" charset="0"/>
              </a:rPr>
              <a:t>vì đây là những khu vực có vị trí địa lí thuận lợi, gần nguồn nguyên liệu và nhiên liệu, nguồn lao động dồi dào, cơ sở hạ tầng tương đối hoàn thiện, thị trường tiêu thụ rộng lớn,…</a:t>
            </a:r>
          </a:p>
        </p:txBody>
      </p:sp>
    </p:spTree>
    <p:extLst>
      <p:ext uri="{BB962C8B-B14F-4D97-AF65-F5344CB8AC3E}">
        <p14:creationId xmlns:p14="http://schemas.microsoft.com/office/powerpoint/2010/main" val="25591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300"/>
                                        <p:tgtEl>
                                          <p:spTgt spid="8"/>
                                        </p:tgtEl>
                                      </p:cBhvr>
                                    </p:animEffect>
                                    <p:set>
                                      <p:cBhvr>
                                        <p:cTn id="7" dur="1" fill="hold">
                                          <p:stCondLst>
                                            <p:cond delay="299"/>
                                          </p:stCondLst>
                                        </p:cTn>
                                        <p:tgtEl>
                                          <p:spTgt spid="8"/>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00" fill="hold"/>
                                        <p:tgtEl>
                                          <p:spTgt spid="10"/>
                                        </p:tgtEl>
                                        <p:attrNameLst>
                                          <p:attrName>ppt_x</p:attrName>
                                        </p:attrNameLst>
                                      </p:cBhvr>
                                      <p:tavLst>
                                        <p:tav tm="0">
                                          <p:val>
                                            <p:strVal val="#ppt_x"/>
                                          </p:val>
                                        </p:tav>
                                        <p:tav tm="100000">
                                          <p:val>
                                            <p:strVal val="#ppt_x"/>
                                          </p:val>
                                        </p:tav>
                                      </p:tavLst>
                                    </p:anim>
                                    <p:anim calcmode="lin" valueType="num">
                                      <p:cBhvr additive="base">
                                        <p:cTn id="11" dur="12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F7D9F0-D784-523E-B720-E48AA9FF7B78}"/>
              </a:ext>
            </a:extLst>
          </p:cNvPr>
          <p:cNvPicPr>
            <a:picLocks noChangeAspect="1"/>
          </p:cNvPicPr>
          <p:nvPr/>
        </p:nvPicPr>
        <p:blipFill>
          <a:blip r:embed="rId2"/>
          <a:stretch>
            <a:fillRect/>
          </a:stretch>
        </p:blipFill>
        <p:spPr>
          <a:xfrm>
            <a:off x="134876" y="621048"/>
            <a:ext cx="8874247" cy="3744217"/>
          </a:xfrm>
          <a:prstGeom prst="rect">
            <a:avLst/>
          </a:prstGeom>
        </p:spPr>
      </p:pic>
    </p:spTree>
    <p:extLst>
      <p:ext uri="{BB962C8B-B14F-4D97-AF65-F5344CB8AC3E}">
        <p14:creationId xmlns:p14="http://schemas.microsoft.com/office/powerpoint/2010/main" val="112368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44"/>
          <p:cNvSpPr/>
          <p:nvPr/>
        </p:nvSpPr>
        <p:spPr>
          <a:xfrm rot="-8856014" flipH="1">
            <a:off x="-710086" y="1466645"/>
            <a:ext cx="3704529" cy="3370447"/>
          </a:xfrm>
          <a:custGeom>
            <a:avLst/>
            <a:gdLst/>
            <a:ahLst/>
            <a:cxnLst/>
            <a:rect l="l" t="t" r="r" b="b"/>
            <a:pathLst>
              <a:path w="30145" h="26308" extrusionOk="0">
                <a:moveTo>
                  <a:pt x="13815" y="0"/>
                </a:moveTo>
                <a:cubicBezTo>
                  <a:pt x="11335" y="0"/>
                  <a:pt x="9542" y="1164"/>
                  <a:pt x="8003" y="3064"/>
                </a:cubicBezTo>
                <a:cubicBezTo>
                  <a:pt x="6415" y="5027"/>
                  <a:pt x="4292" y="6392"/>
                  <a:pt x="2704" y="8337"/>
                </a:cubicBezTo>
                <a:cubicBezTo>
                  <a:pt x="1838" y="9389"/>
                  <a:pt x="1384" y="10719"/>
                  <a:pt x="1036" y="12039"/>
                </a:cubicBezTo>
                <a:cubicBezTo>
                  <a:pt x="268" y="14965"/>
                  <a:pt x="1" y="18141"/>
                  <a:pt x="1062" y="20978"/>
                </a:cubicBezTo>
                <a:cubicBezTo>
                  <a:pt x="2124" y="23815"/>
                  <a:pt x="4747" y="26205"/>
                  <a:pt x="7771" y="26304"/>
                </a:cubicBezTo>
                <a:cubicBezTo>
                  <a:pt x="7842" y="26306"/>
                  <a:pt x="7913" y="26308"/>
                  <a:pt x="7984" y="26308"/>
                </a:cubicBezTo>
                <a:cubicBezTo>
                  <a:pt x="8567" y="26308"/>
                  <a:pt x="9153" y="26205"/>
                  <a:pt x="9653" y="25911"/>
                </a:cubicBezTo>
                <a:cubicBezTo>
                  <a:pt x="11143" y="25046"/>
                  <a:pt x="11393" y="22851"/>
                  <a:pt x="12838" y="21905"/>
                </a:cubicBezTo>
                <a:cubicBezTo>
                  <a:pt x="13552" y="21442"/>
                  <a:pt x="14453" y="21361"/>
                  <a:pt x="15300" y="21317"/>
                </a:cubicBezTo>
                <a:cubicBezTo>
                  <a:pt x="16097" y="21277"/>
                  <a:pt x="16894" y="21256"/>
                  <a:pt x="17692" y="21256"/>
                </a:cubicBezTo>
                <a:cubicBezTo>
                  <a:pt x="19021" y="21256"/>
                  <a:pt x="20352" y="21312"/>
                  <a:pt x="21679" y="21424"/>
                </a:cubicBezTo>
                <a:cubicBezTo>
                  <a:pt x="22181" y="21471"/>
                  <a:pt x="22689" y="21524"/>
                  <a:pt x="23195" y="21524"/>
                </a:cubicBezTo>
                <a:cubicBezTo>
                  <a:pt x="23551" y="21524"/>
                  <a:pt x="23907" y="21498"/>
                  <a:pt x="24257" y="21424"/>
                </a:cubicBezTo>
                <a:cubicBezTo>
                  <a:pt x="27183" y="20817"/>
                  <a:pt x="28468" y="17436"/>
                  <a:pt x="29244" y="14546"/>
                </a:cubicBezTo>
                <a:cubicBezTo>
                  <a:pt x="29699" y="12877"/>
                  <a:pt x="30145" y="11075"/>
                  <a:pt x="29538" y="9452"/>
                </a:cubicBezTo>
                <a:cubicBezTo>
                  <a:pt x="29021" y="8060"/>
                  <a:pt x="27817" y="7052"/>
                  <a:pt x="26621" y="6169"/>
                </a:cubicBezTo>
                <a:cubicBezTo>
                  <a:pt x="24935" y="4902"/>
                  <a:pt x="23187" y="3724"/>
                  <a:pt x="21367" y="2645"/>
                </a:cubicBezTo>
                <a:cubicBezTo>
                  <a:pt x="19181" y="1343"/>
                  <a:pt x="16817" y="156"/>
                  <a:pt x="14274" y="13"/>
                </a:cubicBezTo>
                <a:cubicBezTo>
                  <a:pt x="14119" y="5"/>
                  <a:pt x="13965" y="0"/>
                  <a:pt x="13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4"/>
          <p:cNvSpPr/>
          <p:nvPr/>
        </p:nvSpPr>
        <p:spPr>
          <a:xfrm>
            <a:off x="-179675" y="1270698"/>
            <a:ext cx="1420321" cy="3444034"/>
          </a:xfrm>
          <a:custGeom>
            <a:avLst/>
            <a:gdLst/>
            <a:ahLst/>
            <a:cxnLst/>
            <a:rect l="l" t="t" r="r" b="b"/>
            <a:pathLst>
              <a:path w="17164" h="41621" extrusionOk="0">
                <a:moveTo>
                  <a:pt x="12124" y="1163"/>
                </a:moveTo>
                <a:lnTo>
                  <a:pt x="12542" y="5436"/>
                </a:lnTo>
                <a:lnTo>
                  <a:pt x="3972" y="2232"/>
                </a:lnTo>
                <a:cubicBezTo>
                  <a:pt x="3995" y="1976"/>
                  <a:pt x="4019" y="1697"/>
                  <a:pt x="4042" y="1442"/>
                </a:cubicBezTo>
                <a:lnTo>
                  <a:pt x="12124" y="1163"/>
                </a:lnTo>
                <a:close/>
                <a:moveTo>
                  <a:pt x="3903" y="3044"/>
                </a:moveTo>
                <a:lnTo>
                  <a:pt x="12147" y="6110"/>
                </a:lnTo>
                <a:lnTo>
                  <a:pt x="3392" y="9779"/>
                </a:lnTo>
                <a:cubicBezTo>
                  <a:pt x="3577" y="7457"/>
                  <a:pt x="3740" y="5204"/>
                  <a:pt x="3903" y="3044"/>
                </a:cubicBezTo>
                <a:close/>
                <a:moveTo>
                  <a:pt x="12658" y="6737"/>
                </a:moveTo>
                <a:lnTo>
                  <a:pt x="13331" y="13518"/>
                </a:lnTo>
                <a:lnTo>
                  <a:pt x="13331" y="13518"/>
                </a:lnTo>
                <a:lnTo>
                  <a:pt x="3949" y="10383"/>
                </a:lnTo>
                <a:lnTo>
                  <a:pt x="12658" y="6737"/>
                </a:lnTo>
                <a:close/>
                <a:moveTo>
                  <a:pt x="3299" y="10987"/>
                </a:moveTo>
                <a:lnTo>
                  <a:pt x="12797" y="14169"/>
                </a:lnTo>
                <a:lnTo>
                  <a:pt x="2788" y="18210"/>
                </a:lnTo>
                <a:cubicBezTo>
                  <a:pt x="2950" y="15818"/>
                  <a:pt x="3136" y="13379"/>
                  <a:pt x="3299" y="10987"/>
                </a:cubicBezTo>
                <a:close/>
                <a:moveTo>
                  <a:pt x="13448" y="14726"/>
                </a:moveTo>
                <a:lnTo>
                  <a:pt x="14191" y="22483"/>
                </a:lnTo>
                <a:lnTo>
                  <a:pt x="3067" y="18906"/>
                </a:lnTo>
                <a:lnTo>
                  <a:pt x="13448" y="14726"/>
                </a:lnTo>
                <a:close/>
                <a:moveTo>
                  <a:pt x="2672" y="19603"/>
                </a:moveTo>
                <a:lnTo>
                  <a:pt x="14005" y="23249"/>
                </a:lnTo>
                <a:lnTo>
                  <a:pt x="2068" y="28289"/>
                </a:lnTo>
                <a:cubicBezTo>
                  <a:pt x="2254" y="25595"/>
                  <a:pt x="2463" y="22645"/>
                  <a:pt x="2672" y="19603"/>
                </a:cubicBezTo>
                <a:close/>
                <a:moveTo>
                  <a:pt x="14330" y="23946"/>
                </a:moveTo>
                <a:lnTo>
                  <a:pt x="15027" y="31261"/>
                </a:lnTo>
                <a:lnTo>
                  <a:pt x="15027" y="31261"/>
                </a:lnTo>
                <a:lnTo>
                  <a:pt x="2811" y="28800"/>
                </a:lnTo>
                <a:lnTo>
                  <a:pt x="14330" y="23946"/>
                </a:lnTo>
                <a:close/>
                <a:moveTo>
                  <a:pt x="12676" y="0"/>
                </a:moveTo>
                <a:cubicBezTo>
                  <a:pt x="12663" y="0"/>
                  <a:pt x="12649" y="1"/>
                  <a:pt x="12635" y="2"/>
                </a:cubicBezTo>
                <a:lnTo>
                  <a:pt x="3485" y="304"/>
                </a:lnTo>
                <a:cubicBezTo>
                  <a:pt x="3183" y="304"/>
                  <a:pt x="2950" y="536"/>
                  <a:pt x="2927" y="838"/>
                </a:cubicBezTo>
                <a:cubicBezTo>
                  <a:pt x="2904" y="931"/>
                  <a:pt x="2161" y="10801"/>
                  <a:pt x="1441" y="20625"/>
                </a:cubicBezTo>
                <a:cubicBezTo>
                  <a:pt x="1" y="40667"/>
                  <a:pt x="187" y="41039"/>
                  <a:pt x="326" y="41294"/>
                </a:cubicBezTo>
                <a:cubicBezTo>
                  <a:pt x="419" y="41503"/>
                  <a:pt x="628" y="41619"/>
                  <a:pt x="837" y="41619"/>
                </a:cubicBezTo>
                <a:cubicBezTo>
                  <a:pt x="930" y="41619"/>
                  <a:pt x="1023" y="41596"/>
                  <a:pt x="1092" y="41550"/>
                </a:cubicBezTo>
                <a:cubicBezTo>
                  <a:pt x="1348" y="41410"/>
                  <a:pt x="1464" y="41132"/>
                  <a:pt x="1394" y="40876"/>
                </a:cubicBezTo>
                <a:cubicBezTo>
                  <a:pt x="1325" y="40226"/>
                  <a:pt x="1580" y="35651"/>
                  <a:pt x="1998" y="29427"/>
                </a:cubicBezTo>
                <a:lnTo>
                  <a:pt x="15096" y="32074"/>
                </a:lnTo>
                <a:lnTo>
                  <a:pt x="15979" y="41085"/>
                </a:lnTo>
                <a:cubicBezTo>
                  <a:pt x="16001" y="41395"/>
                  <a:pt x="16256" y="41621"/>
                  <a:pt x="16561" y="41621"/>
                </a:cubicBezTo>
                <a:cubicBezTo>
                  <a:pt x="16576" y="41621"/>
                  <a:pt x="16591" y="41620"/>
                  <a:pt x="16606" y="41619"/>
                </a:cubicBezTo>
                <a:cubicBezTo>
                  <a:pt x="16931" y="41573"/>
                  <a:pt x="17163" y="41294"/>
                  <a:pt x="17117" y="40969"/>
                </a:cubicBezTo>
                <a:lnTo>
                  <a:pt x="15445" y="23412"/>
                </a:lnTo>
                <a:cubicBezTo>
                  <a:pt x="15491" y="23342"/>
                  <a:pt x="15515" y="23272"/>
                  <a:pt x="15515" y="23180"/>
                </a:cubicBezTo>
                <a:cubicBezTo>
                  <a:pt x="15491" y="23087"/>
                  <a:pt x="15445" y="22994"/>
                  <a:pt x="15398" y="22924"/>
                </a:cubicBezTo>
                <a:lnTo>
                  <a:pt x="13239" y="513"/>
                </a:lnTo>
                <a:cubicBezTo>
                  <a:pt x="13216" y="225"/>
                  <a:pt x="12962" y="0"/>
                  <a:pt x="12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7" name="Google Shape;1447;p44"/>
          <p:cNvGrpSpPr/>
          <p:nvPr/>
        </p:nvGrpSpPr>
        <p:grpSpPr>
          <a:xfrm>
            <a:off x="146127" y="1904979"/>
            <a:ext cx="1373326" cy="2819557"/>
            <a:chOff x="4674350" y="1395675"/>
            <a:chExt cx="404050" cy="829550"/>
          </a:xfrm>
        </p:grpSpPr>
        <p:sp>
          <p:nvSpPr>
            <p:cNvPr id="1448" name="Google Shape;1448;p44"/>
            <p:cNvSpPr/>
            <p:nvPr/>
          </p:nvSpPr>
          <p:spPr>
            <a:xfrm>
              <a:off x="4674350" y="1444825"/>
              <a:ext cx="225650" cy="223725"/>
            </a:xfrm>
            <a:custGeom>
              <a:avLst/>
              <a:gdLst/>
              <a:ahLst/>
              <a:cxnLst/>
              <a:rect l="l" t="t" r="r" b="b"/>
              <a:pathLst>
                <a:path w="9026" h="8949" extrusionOk="0">
                  <a:moveTo>
                    <a:pt x="1240" y="0"/>
                  </a:moveTo>
                  <a:cubicBezTo>
                    <a:pt x="1240" y="0"/>
                    <a:pt x="0" y="6545"/>
                    <a:pt x="7136" y="8949"/>
                  </a:cubicBezTo>
                  <a:cubicBezTo>
                    <a:pt x="7136" y="8949"/>
                    <a:pt x="9025" y="1050"/>
                    <a:pt x="1240" y="0"/>
                  </a:cubicBezTo>
                  <a:close/>
                </a:path>
              </a:pathLst>
            </a:custGeom>
            <a:solidFill>
              <a:srgbClr val="B9F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4"/>
            <p:cNvSpPr/>
            <p:nvPr/>
          </p:nvSpPr>
          <p:spPr>
            <a:xfrm>
              <a:off x="4721550" y="1463425"/>
              <a:ext cx="117850" cy="182725"/>
            </a:xfrm>
            <a:custGeom>
              <a:avLst/>
              <a:gdLst/>
              <a:ahLst/>
              <a:cxnLst/>
              <a:rect l="l" t="t" r="r" b="b"/>
              <a:pathLst>
                <a:path w="4714" h="7309" fill="none" extrusionOk="0">
                  <a:moveTo>
                    <a:pt x="1" y="0"/>
                  </a:moveTo>
                  <a:cubicBezTo>
                    <a:pt x="1" y="0"/>
                    <a:pt x="3531" y="3034"/>
                    <a:pt x="4714" y="7308"/>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4"/>
            <p:cNvSpPr/>
            <p:nvPr/>
          </p:nvSpPr>
          <p:spPr>
            <a:xfrm>
              <a:off x="4818875" y="1395675"/>
              <a:ext cx="259525" cy="269550"/>
            </a:xfrm>
            <a:custGeom>
              <a:avLst/>
              <a:gdLst/>
              <a:ahLst/>
              <a:cxnLst/>
              <a:rect l="l" t="t" r="r" b="b"/>
              <a:pathLst>
                <a:path w="10381" h="10782" extrusionOk="0">
                  <a:moveTo>
                    <a:pt x="7537" y="1"/>
                  </a:moveTo>
                  <a:lnTo>
                    <a:pt x="7537" y="1"/>
                  </a:lnTo>
                  <a:cubicBezTo>
                    <a:pt x="7537" y="1"/>
                    <a:pt x="0" y="2005"/>
                    <a:pt x="1088" y="10781"/>
                  </a:cubicBezTo>
                  <a:cubicBezTo>
                    <a:pt x="1088" y="10781"/>
                    <a:pt x="10380" y="8740"/>
                    <a:pt x="7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4"/>
            <p:cNvSpPr/>
            <p:nvPr/>
          </p:nvSpPr>
          <p:spPr>
            <a:xfrm>
              <a:off x="4863225" y="1422400"/>
              <a:ext cx="132650" cy="216575"/>
            </a:xfrm>
            <a:custGeom>
              <a:avLst/>
              <a:gdLst/>
              <a:ahLst/>
              <a:cxnLst/>
              <a:rect l="l" t="t" r="r" b="b"/>
              <a:pathLst>
                <a:path w="5306" h="8663" fill="none" extrusionOk="0">
                  <a:moveTo>
                    <a:pt x="5305" y="0"/>
                  </a:moveTo>
                  <a:cubicBezTo>
                    <a:pt x="5305" y="0"/>
                    <a:pt x="3912" y="5247"/>
                    <a:pt x="1" y="8663"/>
                  </a:cubicBez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4"/>
            <p:cNvSpPr/>
            <p:nvPr/>
          </p:nvSpPr>
          <p:spPr>
            <a:xfrm>
              <a:off x="4728250" y="1674725"/>
              <a:ext cx="301475" cy="550500"/>
            </a:xfrm>
            <a:custGeom>
              <a:avLst/>
              <a:gdLst/>
              <a:ahLst/>
              <a:cxnLst/>
              <a:rect l="l" t="t" r="r" b="b"/>
              <a:pathLst>
                <a:path w="12059" h="22020" extrusionOk="0">
                  <a:moveTo>
                    <a:pt x="2328" y="1"/>
                  </a:moveTo>
                  <a:lnTo>
                    <a:pt x="0" y="22020"/>
                  </a:lnTo>
                  <a:lnTo>
                    <a:pt x="12059" y="22020"/>
                  </a:lnTo>
                  <a:lnTo>
                    <a:pt x="9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4"/>
            <p:cNvSpPr/>
            <p:nvPr/>
          </p:nvSpPr>
          <p:spPr>
            <a:xfrm>
              <a:off x="4763050" y="1649450"/>
              <a:ext cx="234725" cy="29600"/>
            </a:xfrm>
            <a:custGeom>
              <a:avLst/>
              <a:gdLst/>
              <a:ahLst/>
              <a:cxnLst/>
              <a:rect l="l" t="t" r="r" b="b"/>
              <a:pathLst>
                <a:path w="9389" h="1184" extrusionOk="0">
                  <a:moveTo>
                    <a:pt x="592" y="1"/>
                  </a:moveTo>
                  <a:cubicBezTo>
                    <a:pt x="268" y="1"/>
                    <a:pt x="1" y="268"/>
                    <a:pt x="1" y="592"/>
                  </a:cubicBezTo>
                  <a:cubicBezTo>
                    <a:pt x="1" y="917"/>
                    <a:pt x="268" y="1184"/>
                    <a:pt x="592" y="1184"/>
                  </a:cubicBezTo>
                  <a:lnTo>
                    <a:pt x="8797" y="1184"/>
                  </a:lnTo>
                  <a:cubicBezTo>
                    <a:pt x="9121" y="1184"/>
                    <a:pt x="9389" y="917"/>
                    <a:pt x="9389" y="592"/>
                  </a:cubicBezTo>
                  <a:cubicBezTo>
                    <a:pt x="9389" y="268"/>
                    <a:pt x="9121" y="1"/>
                    <a:pt x="8797" y="1"/>
                  </a:cubicBezTo>
                  <a:close/>
                </a:path>
              </a:pathLst>
            </a:custGeom>
            <a:solidFill>
              <a:srgbClr val="112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4"/>
            <p:cNvSpPr/>
            <p:nvPr/>
          </p:nvSpPr>
          <p:spPr>
            <a:xfrm>
              <a:off x="4782150" y="1704775"/>
              <a:ext cx="85875" cy="241400"/>
            </a:xfrm>
            <a:custGeom>
              <a:avLst/>
              <a:gdLst/>
              <a:ahLst/>
              <a:cxnLst/>
              <a:rect l="l" t="t" r="r" b="b"/>
              <a:pathLst>
                <a:path w="3435" h="9656" fill="none" extrusionOk="0">
                  <a:moveTo>
                    <a:pt x="3435" y="1"/>
                  </a:moveTo>
                  <a:lnTo>
                    <a:pt x="935" y="1"/>
                  </a:lnTo>
                  <a:lnTo>
                    <a:pt x="0" y="9656"/>
                  </a:lnTo>
                </a:path>
              </a:pathLst>
            </a:custGeom>
            <a:noFill/>
            <a:ln w="3825" cap="flat" cmpd="sng">
              <a:solidFill>
                <a:srgbClr val="112E2D"/>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5" name="Google Shape;1455;p44"/>
          <p:cNvSpPr/>
          <p:nvPr/>
        </p:nvSpPr>
        <p:spPr>
          <a:xfrm flipH="1">
            <a:off x="6312423" y="4581031"/>
            <a:ext cx="2831577" cy="133697"/>
          </a:xfrm>
          <a:custGeom>
            <a:avLst/>
            <a:gdLst/>
            <a:ahLst/>
            <a:cxnLst/>
            <a:rect l="l" t="t" r="r" b="b"/>
            <a:pathLst>
              <a:path w="78885" h="3703" extrusionOk="0">
                <a:moveTo>
                  <a:pt x="37948" y="0"/>
                </a:moveTo>
                <a:cubicBezTo>
                  <a:pt x="26048" y="0"/>
                  <a:pt x="12801" y="918"/>
                  <a:pt x="0" y="3703"/>
                </a:cubicBezTo>
                <a:lnTo>
                  <a:pt x="78884" y="3422"/>
                </a:lnTo>
                <a:cubicBezTo>
                  <a:pt x="78884" y="3422"/>
                  <a:pt x="60929" y="0"/>
                  <a:pt x="37948"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6" name="Google Shape;1456;p44"/>
          <p:cNvGrpSpPr/>
          <p:nvPr/>
        </p:nvGrpSpPr>
        <p:grpSpPr>
          <a:xfrm>
            <a:off x="934958" y="1248848"/>
            <a:ext cx="2003425" cy="3487736"/>
            <a:chOff x="4067575" y="1463900"/>
            <a:chExt cx="355400" cy="618700"/>
          </a:xfrm>
        </p:grpSpPr>
        <p:sp>
          <p:nvSpPr>
            <p:cNvPr id="1457" name="Google Shape;1457;p44"/>
            <p:cNvSpPr/>
            <p:nvPr/>
          </p:nvSpPr>
          <p:spPr>
            <a:xfrm>
              <a:off x="4152000" y="1463900"/>
              <a:ext cx="75400" cy="491350"/>
            </a:xfrm>
            <a:custGeom>
              <a:avLst/>
              <a:gdLst/>
              <a:ahLst/>
              <a:cxnLst/>
              <a:rect l="l" t="t" r="r" b="b"/>
              <a:pathLst>
                <a:path w="3016" h="19654" extrusionOk="0">
                  <a:moveTo>
                    <a:pt x="898" y="0"/>
                  </a:moveTo>
                  <a:lnTo>
                    <a:pt x="1" y="19596"/>
                  </a:lnTo>
                  <a:lnTo>
                    <a:pt x="3015" y="19653"/>
                  </a:lnTo>
                  <a:lnTo>
                    <a:pt x="2558"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4"/>
            <p:cNvSpPr/>
            <p:nvPr/>
          </p:nvSpPr>
          <p:spPr>
            <a:xfrm>
              <a:off x="4260775" y="1581725"/>
              <a:ext cx="74900" cy="371125"/>
            </a:xfrm>
            <a:custGeom>
              <a:avLst/>
              <a:gdLst/>
              <a:ahLst/>
              <a:cxnLst/>
              <a:rect l="l" t="t" r="r" b="b"/>
              <a:pathLst>
                <a:path w="2996" h="14845" extrusionOk="0">
                  <a:moveTo>
                    <a:pt x="840" y="0"/>
                  </a:moveTo>
                  <a:cubicBezTo>
                    <a:pt x="496" y="4942"/>
                    <a:pt x="210" y="9884"/>
                    <a:pt x="0" y="14845"/>
                  </a:cubicBezTo>
                  <a:lnTo>
                    <a:pt x="2996" y="14845"/>
                  </a:lnTo>
                  <a:cubicBezTo>
                    <a:pt x="2767" y="9922"/>
                    <a:pt x="2595" y="4980"/>
                    <a:pt x="2500" y="38"/>
                  </a:cubicBezTo>
                  <a:lnTo>
                    <a:pt x="840" y="0"/>
                  </a:ln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4"/>
            <p:cNvSpPr/>
            <p:nvPr/>
          </p:nvSpPr>
          <p:spPr>
            <a:xfrm>
              <a:off x="4067575" y="1798750"/>
              <a:ext cx="355400" cy="283850"/>
            </a:xfrm>
            <a:custGeom>
              <a:avLst/>
              <a:gdLst/>
              <a:ahLst/>
              <a:cxnLst/>
              <a:rect l="l" t="t" r="r" b="b"/>
              <a:pathLst>
                <a:path w="14216" h="11354" extrusionOk="0">
                  <a:moveTo>
                    <a:pt x="14139" y="1"/>
                  </a:moveTo>
                  <a:lnTo>
                    <a:pt x="14139" y="1"/>
                  </a:lnTo>
                  <a:cubicBezTo>
                    <a:pt x="10556" y="73"/>
                    <a:pt x="7049" y="167"/>
                    <a:pt x="3535" y="167"/>
                  </a:cubicBezTo>
                  <a:cubicBezTo>
                    <a:pt x="2410" y="167"/>
                    <a:pt x="1283" y="158"/>
                    <a:pt x="153" y="134"/>
                  </a:cubicBezTo>
                  <a:lnTo>
                    <a:pt x="153" y="134"/>
                  </a:lnTo>
                  <a:cubicBezTo>
                    <a:pt x="172" y="3874"/>
                    <a:pt x="115" y="7614"/>
                    <a:pt x="0" y="11335"/>
                  </a:cubicBezTo>
                  <a:cubicBezTo>
                    <a:pt x="4675" y="11354"/>
                    <a:pt x="9331" y="11354"/>
                    <a:pt x="14006" y="11354"/>
                  </a:cubicBezTo>
                  <a:cubicBezTo>
                    <a:pt x="14215" y="7576"/>
                    <a:pt x="14215" y="3798"/>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4"/>
            <p:cNvSpPr/>
            <p:nvPr/>
          </p:nvSpPr>
          <p:spPr>
            <a:xfrm>
              <a:off x="4359025" y="1845800"/>
              <a:ext cx="33425" cy="62875"/>
            </a:xfrm>
            <a:custGeom>
              <a:avLst/>
              <a:gdLst/>
              <a:ahLst/>
              <a:cxnLst/>
              <a:rect l="l" t="t" r="r" b="b"/>
              <a:pathLst>
                <a:path w="1337" h="2515" extrusionOk="0">
                  <a:moveTo>
                    <a:pt x="640" y="0"/>
                  </a:moveTo>
                  <a:cubicBezTo>
                    <a:pt x="366" y="0"/>
                    <a:pt x="115" y="11"/>
                    <a:pt x="115" y="46"/>
                  </a:cubicBezTo>
                  <a:lnTo>
                    <a:pt x="1" y="2488"/>
                  </a:lnTo>
                  <a:cubicBezTo>
                    <a:pt x="1" y="2499"/>
                    <a:pt x="360" y="2515"/>
                    <a:pt x="689" y="2515"/>
                  </a:cubicBezTo>
                  <a:cubicBezTo>
                    <a:pt x="962" y="2515"/>
                    <a:pt x="1213" y="2504"/>
                    <a:pt x="1222" y="2469"/>
                  </a:cubicBezTo>
                  <a:cubicBezTo>
                    <a:pt x="1260" y="1649"/>
                    <a:pt x="1298" y="847"/>
                    <a:pt x="1336" y="27"/>
                  </a:cubicBezTo>
                  <a:cubicBezTo>
                    <a:pt x="1336" y="16"/>
                    <a:pt x="971" y="0"/>
                    <a:pt x="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4"/>
            <p:cNvSpPr/>
            <p:nvPr/>
          </p:nvSpPr>
          <p:spPr>
            <a:xfrm>
              <a:off x="4295575" y="1847025"/>
              <a:ext cx="31525" cy="65200"/>
            </a:xfrm>
            <a:custGeom>
              <a:avLst/>
              <a:gdLst/>
              <a:ahLst/>
              <a:cxnLst/>
              <a:rect l="l" t="t" r="r" b="b"/>
              <a:pathLst>
                <a:path w="1261" h="2608" extrusionOk="0">
                  <a:moveTo>
                    <a:pt x="759" y="1"/>
                  </a:moveTo>
                  <a:cubicBezTo>
                    <a:pt x="413" y="1"/>
                    <a:pt x="1" y="21"/>
                    <a:pt x="1" y="54"/>
                  </a:cubicBezTo>
                  <a:cubicBezTo>
                    <a:pt x="20" y="894"/>
                    <a:pt x="39" y="1733"/>
                    <a:pt x="39" y="2573"/>
                  </a:cubicBezTo>
                  <a:cubicBezTo>
                    <a:pt x="39" y="2597"/>
                    <a:pt x="253" y="2607"/>
                    <a:pt x="502" y="2607"/>
                  </a:cubicBezTo>
                  <a:cubicBezTo>
                    <a:pt x="848" y="2607"/>
                    <a:pt x="1260" y="2587"/>
                    <a:pt x="1260" y="2554"/>
                  </a:cubicBezTo>
                  <a:cubicBezTo>
                    <a:pt x="1241" y="1714"/>
                    <a:pt x="1241" y="875"/>
                    <a:pt x="1222" y="35"/>
                  </a:cubicBezTo>
                  <a:cubicBezTo>
                    <a:pt x="1222" y="11"/>
                    <a:pt x="1008"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4"/>
            <p:cNvSpPr/>
            <p:nvPr/>
          </p:nvSpPr>
          <p:spPr>
            <a:xfrm>
              <a:off x="4230725" y="1847775"/>
              <a:ext cx="35800" cy="62275"/>
            </a:xfrm>
            <a:custGeom>
              <a:avLst/>
              <a:gdLst/>
              <a:ahLst/>
              <a:cxnLst/>
              <a:rect l="l" t="t" r="r" b="b"/>
              <a:pathLst>
                <a:path w="1432" h="2491" extrusionOk="0">
                  <a:moveTo>
                    <a:pt x="667" y="1"/>
                  </a:moveTo>
                  <a:cubicBezTo>
                    <a:pt x="430" y="1"/>
                    <a:pt x="229" y="16"/>
                    <a:pt x="229" y="62"/>
                  </a:cubicBezTo>
                  <a:cubicBezTo>
                    <a:pt x="153" y="940"/>
                    <a:pt x="57" y="1589"/>
                    <a:pt x="0" y="2447"/>
                  </a:cubicBezTo>
                  <a:cubicBezTo>
                    <a:pt x="0" y="2459"/>
                    <a:pt x="421" y="2490"/>
                    <a:pt x="768" y="2490"/>
                  </a:cubicBezTo>
                  <a:cubicBezTo>
                    <a:pt x="1008" y="2490"/>
                    <a:pt x="1213" y="2475"/>
                    <a:pt x="1221" y="2428"/>
                  </a:cubicBezTo>
                  <a:cubicBezTo>
                    <a:pt x="1278" y="1570"/>
                    <a:pt x="1374" y="921"/>
                    <a:pt x="1431" y="43"/>
                  </a:cubicBezTo>
                  <a:cubicBezTo>
                    <a:pt x="1431" y="32"/>
                    <a:pt x="1010" y="1"/>
                    <a:pt x="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4"/>
            <p:cNvSpPr/>
            <p:nvPr/>
          </p:nvSpPr>
          <p:spPr>
            <a:xfrm>
              <a:off x="4171075" y="1848925"/>
              <a:ext cx="31525" cy="60425"/>
            </a:xfrm>
            <a:custGeom>
              <a:avLst/>
              <a:gdLst/>
              <a:ahLst/>
              <a:cxnLst/>
              <a:rect l="l" t="t" r="r" b="b"/>
              <a:pathLst>
                <a:path w="1261" h="2417" extrusionOk="0">
                  <a:moveTo>
                    <a:pt x="759" y="1"/>
                  </a:moveTo>
                  <a:cubicBezTo>
                    <a:pt x="413" y="1"/>
                    <a:pt x="1" y="21"/>
                    <a:pt x="1" y="55"/>
                  </a:cubicBezTo>
                  <a:cubicBezTo>
                    <a:pt x="20" y="837"/>
                    <a:pt x="39" y="1600"/>
                    <a:pt x="39" y="2382"/>
                  </a:cubicBezTo>
                  <a:cubicBezTo>
                    <a:pt x="39" y="2406"/>
                    <a:pt x="253" y="2417"/>
                    <a:pt x="502" y="2417"/>
                  </a:cubicBezTo>
                  <a:cubicBezTo>
                    <a:pt x="848" y="2417"/>
                    <a:pt x="1260" y="2397"/>
                    <a:pt x="1260" y="2363"/>
                  </a:cubicBezTo>
                  <a:cubicBezTo>
                    <a:pt x="1241" y="1581"/>
                    <a:pt x="1241" y="818"/>
                    <a:pt x="1222" y="35"/>
                  </a:cubicBezTo>
                  <a:cubicBezTo>
                    <a:pt x="1222" y="11"/>
                    <a:pt x="1008"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4"/>
            <p:cNvSpPr/>
            <p:nvPr/>
          </p:nvSpPr>
          <p:spPr>
            <a:xfrm>
              <a:off x="4113850" y="1848925"/>
              <a:ext cx="31500" cy="60425"/>
            </a:xfrm>
            <a:custGeom>
              <a:avLst/>
              <a:gdLst/>
              <a:ahLst/>
              <a:cxnLst/>
              <a:rect l="l" t="t" r="r" b="b"/>
              <a:pathLst>
                <a:path w="1260" h="2417" extrusionOk="0">
                  <a:moveTo>
                    <a:pt x="758" y="1"/>
                  </a:moveTo>
                  <a:cubicBezTo>
                    <a:pt x="413" y="1"/>
                    <a:pt x="0" y="21"/>
                    <a:pt x="0" y="55"/>
                  </a:cubicBezTo>
                  <a:cubicBezTo>
                    <a:pt x="19" y="837"/>
                    <a:pt x="38" y="1600"/>
                    <a:pt x="38" y="2382"/>
                  </a:cubicBezTo>
                  <a:cubicBezTo>
                    <a:pt x="38" y="2406"/>
                    <a:pt x="253" y="2417"/>
                    <a:pt x="502" y="2417"/>
                  </a:cubicBezTo>
                  <a:cubicBezTo>
                    <a:pt x="847" y="2417"/>
                    <a:pt x="1260" y="2397"/>
                    <a:pt x="1260" y="2363"/>
                  </a:cubicBezTo>
                  <a:cubicBezTo>
                    <a:pt x="1260" y="1581"/>
                    <a:pt x="1241" y="818"/>
                    <a:pt x="1221" y="35"/>
                  </a:cubicBezTo>
                  <a:cubicBezTo>
                    <a:pt x="1221" y="11"/>
                    <a:pt x="1007" y="1"/>
                    <a:pt x="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4"/>
            <p:cNvSpPr/>
            <p:nvPr/>
          </p:nvSpPr>
          <p:spPr>
            <a:xfrm>
              <a:off x="4098100" y="1905125"/>
              <a:ext cx="295775" cy="8300"/>
            </a:xfrm>
            <a:custGeom>
              <a:avLst/>
              <a:gdLst/>
              <a:ahLst/>
              <a:cxnLst/>
              <a:rect l="l" t="t" r="r" b="b"/>
              <a:pathLst>
                <a:path w="11831" h="332" extrusionOk="0">
                  <a:moveTo>
                    <a:pt x="11716" y="1"/>
                  </a:moveTo>
                  <a:cubicBezTo>
                    <a:pt x="8186" y="53"/>
                    <a:pt x="4671" y="137"/>
                    <a:pt x="1144" y="137"/>
                  </a:cubicBezTo>
                  <a:cubicBezTo>
                    <a:pt x="801" y="137"/>
                    <a:pt x="458" y="136"/>
                    <a:pt x="115" y="134"/>
                  </a:cubicBezTo>
                  <a:cubicBezTo>
                    <a:pt x="1" y="134"/>
                    <a:pt x="1" y="325"/>
                    <a:pt x="115" y="325"/>
                  </a:cubicBezTo>
                  <a:cubicBezTo>
                    <a:pt x="890" y="329"/>
                    <a:pt x="1664" y="331"/>
                    <a:pt x="2439" y="331"/>
                  </a:cubicBezTo>
                  <a:cubicBezTo>
                    <a:pt x="5537" y="331"/>
                    <a:pt x="8633" y="295"/>
                    <a:pt x="11716" y="173"/>
                  </a:cubicBezTo>
                  <a:cubicBezTo>
                    <a:pt x="11831" y="173"/>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4"/>
            <p:cNvSpPr/>
            <p:nvPr/>
          </p:nvSpPr>
          <p:spPr>
            <a:xfrm>
              <a:off x="4099050" y="1980500"/>
              <a:ext cx="295775" cy="8125"/>
            </a:xfrm>
            <a:custGeom>
              <a:avLst/>
              <a:gdLst/>
              <a:ahLst/>
              <a:cxnLst/>
              <a:rect l="l" t="t" r="r" b="b"/>
              <a:pathLst>
                <a:path w="11831" h="325" extrusionOk="0">
                  <a:moveTo>
                    <a:pt x="11716" y="1"/>
                  </a:moveTo>
                  <a:cubicBezTo>
                    <a:pt x="7862" y="58"/>
                    <a:pt x="3989" y="134"/>
                    <a:pt x="134" y="134"/>
                  </a:cubicBezTo>
                  <a:cubicBezTo>
                    <a:pt x="1" y="134"/>
                    <a:pt x="1" y="325"/>
                    <a:pt x="134" y="325"/>
                  </a:cubicBezTo>
                  <a:cubicBezTo>
                    <a:pt x="3989" y="325"/>
                    <a:pt x="7862" y="325"/>
                    <a:pt x="11716" y="172"/>
                  </a:cubicBezTo>
                  <a:cubicBezTo>
                    <a:pt x="11831" y="172"/>
                    <a:pt x="11831" y="1"/>
                    <a:pt x="11716" y="1"/>
                  </a:cubicBezTo>
                  <a:close/>
                </a:path>
              </a:pathLst>
            </a:custGeom>
            <a:solidFill>
              <a:srgbClr val="1E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4"/>
            <p:cNvSpPr/>
            <p:nvPr/>
          </p:nvSpPr>
          <p:spPr>
            <a:xfrm>
              <a:off x="4362375" y="1939175"/>
              <a:ext cx="31975" cy="24250"/>
            </a:xfrm>
            <a:custGeom>
              <a:avLst/>
              <a:gdLst/>
              <a:ahLst/>
              <a:cxnLst/>
              <a:rect l="l" t="t" r="r" b="b"/>
              <a:pathLst>
                <a:path w="1279" h="970" extrusionOk="0">
                  <a:moveTo>
                    <a:pt x="991" y="0"/>
                  </a:moveTo>
                  <a:cubicBezTo>
                    <a:pt x="832" y="0"/>
                    <a:pt x="644" y="13"/>
                    <a:pt x="611" y="13"/>
                  </a:cubicBezTo>
                  <a:cubicBezTo>
                    <a:pt x="573" y="13"/>
                    <a:pt x="0" y="32"/>
                    <a:pt x="0" y="51"/>
                  </a:cubicBezTo>
                  <a:cubicBezTo>
                    <a:pt x="58" y="356"/>
                    <a:pt x="58" y="642"/>
                    <a:pt x="19" y="948"/>
                  </a:cubicBezTo>
                  <a:cubicBezTo>
                    <a:pt x="19" y="967"/>
                    <a:pt x="573" y="967"/>
                    <a:pt x="630" y="967"/>
                  </a:cubicBezTo>
                  <a:cubicBezTo>
                    <a:pt x="653" y="967"/>
                    <a:pt x="752" y="970"/>
                    <a:pt x="864" y="970"/>
                  </a:cubicBezTo>
                  <a:cubicBezTo>
                    <a:pt x="1032" y="970"/>
                    <a:pt x="1229" y="963"/>
                    <a:pt x="1240" y="928"/>
                  </a:cubicBezTo>
                  <a:cubicBezTo>
                    <a:pt x="1279" y="623"/>
                    <a:pt x="1279" y="337"/>
                    <a:pt x="1221" y="32"/>
                  </a:cubicBezTo>
                  <a:cubicBezTo>
                    <a:pt x="1213" y="7"/>
                    <a:pt x="1110" y="0"/>
                    <a:pt x="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4"/>
            <p:cNvSpPr/>
            <p:nvPr/>
          </p:nvSpPr>
          <p:spPr>
            <a:xfrm>
              <a:off x="4298450" y="1938925"/>
              <a:ext cx="31025" cy="22100"/>
            </a:xfrm>
            <a:custGeom>
              <a:avLst/>
              <a:gdLst/>
              <a:ahLst/>
              <a:cxnLst/>
              <a:rect l="l" t="t" r="r" b="b"/>
              <a:pathLst>
                <a:path w="1241" h="884" extrusionOk="0">
                  <a:moveTo>
                    <a:pt x="575" y="1"/>
                  </a:moveTo>
                  <a:cubicBezTo>
                    <a:pt x="294" y="1"/>
                    <a:pt x="28" y="16"/>
                    <a:pt x="20" y="61"/>
                  </a:cubicBezTo>
                  <a:cubicBezTo>
                    <a:pt x="20" y="328"/>
                    <a:pt x="0" y="595"/>
                    <a:pt x="0" y="843"/>
                  </a:cubicBezTo>
                  <a:cubicBezTo>
                    <a:pt x="0" y="863"/>
                    <a:pt x="349" y="884"/>
                    <a:pt x="674" y="884"/>
                  </a:cubicBezTo>
                  <a:cubicBezTo>
                    <a:pt x="957" y="884"/>
                    <a:pt x="1222" y="868"/>
                    <a:pt x="1222" y="824"/>
                  </a:cubicBezTo>
                  <a:cubicBezTo>
                    <a:pt x="1222" y="576"/>
                    <a:pt x="1241" y="309"/>
                    <a:pt x="1241" y="42"/>
                  </a:cubicBezTo>
                  <a:cubicBezTo>
                    <a:pt x="1241" y="21"/>
                    <a:pt x="897"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4"/>
            <p:cNvSpPr/>
            <p:nvPr/>
          </p:nvSpPr>
          <p:spPr>
            <a:xfrm>
              <a:off x="4229275" y="1938750"/>
              <a:ext cx="32475" cy="24650"/>
            </a:xfrm>
            <a:custGeom>
              <a:avLst/>
              <a:gdLst/>
              <a:ahLst/>
              <a:cxnLst/>
              <a:rect l="l" t="t" r="r" b="b"/>
              <a:pathLst>
                <a:path w="1299" h="986" extrusionOk="0">
                  <a:moveTo>
                    <a:pt x="957" y="1"/>
                  </a:moveTo>
                  <a:cubicBezTo>
                    <a:pt x="812" y="1"/>
                    <a:pt x="659" y="11"/>
                    <a:pt x="630" y="11"/>
                  </a:cubicBezTo>
                  <a:cubicBezTo>
                    <a:pt x="592" y="11"/>
                    <a:pt x="20" y="30"/>
                    <a:pt x="20" y="68"/>
                  </a:cubicBezTo>
                  <a:cubicBezTo>
                    <a:pt x="77" y="354"/>
                    <a:pt x="58" y="659"/>
                    <a:pt x="1" y="945"/>
                  </a:cubicBezTo>
                  <a:cubicBezTo>
                    <a:pt x="1" y="965"/>
                    <a:pt x="554" y="984"/>
                    <a:pt x="611" y="984"/>
                  </a:cubicBezTo>
                  <a:cubicBezTo>
                    <a:pt x="630" y="984"/>
                    <a:pt x="703" y="986"/>
                    <a:pt x="791" y="986"/>
                  </a:cubicBezTo>
                  <a:cubicBezTo>
                    <a:pt x="968" y="986"/>
                    <a:pt x="1209" y="977"/>
                    <a:pt x="1222" y="926"/>
                  </a:cubicBezTo>
                  <a:cubicBezTo>
                    <a:pt x="1279" y="640"/>
                    <a:pt x="1298" y="335"/>
                    <a:pt x="1241" y="49"/>
                  </a:cubicBezTo>
                  <a:cubicBezTo>
                    <a:pt x="1241" y="11"/>
                    <a:pt x="1103"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4"/>
            <p:cNvSpPr/>
            <p:nvPr/>
          </p:nvSpPr>
          <p:spPr>
            <a:xfrm>
              <a:off x="4170600" y="1942350"/>
              <a:ext cx="32000" cy="20525"/>
            </a:xfrm>
            <a:custGeom>
              <a:avLst/>
              <a:gdLst/>
              <a:ahLst/>
              <a:cxnLst/>
              <a:rect l="l" t="t" r="r" b="b"/>
              <a:pathLst>
                <a:path w="1280" h="821" extrusionOk="0">
                  <a:moveTo>
                    <a:pt x="611" y="0"/>
                  </a:moveTo>
                  <a:cubicBezTo>
                    <a:pt x="573" y="0"/>
                    <a:pt x="1" y="38"/>
                    <a:pt x="1" y="57"/>
                  </a:cubicBezTo>
                  <a:cubicBezTo>
                    <a:pt x="58" y="305"/>
                    <a:pt x="58" y="553"/>
                    <a:pt x="20" y="801"/>
                  </a:cubicBezTo>
                  <a:cubicBezTo>
                    <a:pt x="20" y="801"/>
                    <a:pt x="573" y="821"/>
                    <a:pt x="631" y="821"/>
                  </a:cubicBezTo>
                  <a:cubicBezTo>
                    <a:pt x="764" y="821"/>
                    <a:pt x="917" y="821"/>
                    <a:pt x="1050" y="801"/>
                  </a:cubicBezTo>
                  <a:cubicBezTo>
                    <a:pt x="1050" y="801"/>
                    <a:pt x="1222" y="801"/>
                    <a:pt x="1241" y="782"/>
                  </a:cubicBezTo>
                  <a:cubicBezTo>
                    <a:pt x="1279" y="534"/>
                    <a:pt x="1279" y="286"/>
                    <a:pt x="1222" y="19"/>
                  </a:cubicBezTo>
                  <a:cubicBezTo>
                    <a:pt x="1222" y="0"/>
                    <a:pt x="1069" y="0"/>
                    <a:pt x="1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4"/>
            <p:cNvSpPr/>
            <p:nvPr/>
          </p:nvSpPr>
          <p:spPr>
            <a:xfrm>
              <a:off x="4114325" y="1943100"/>
              <a:ext cx="31975" cy="21075"/>
            </a:xfrm>
            <a:custGeom>
              <a:avLst/>
              <a:gdLst/>
              <a:ahLst/>
              <a:cxnLst/>
              <a:rect l="l" t="t" r="r" b="b"/>
              <a:pathLst>
                <a:path w="1279" h="843" extrusionOk="0">
                  <a:moveTo>
                    <a:pt x="870" y="0"/>
                  </a:moveTo>
                  <a:cubicBezTo>
                    <a:pt x="509" y="0"/>
                    <a:pt x="0" y="41"/>
                    <a:pt x="0" y="65"/>
                  </a:cubicBezTo>
                  <a:cubicBezTo>
                    <a:pt x="19" y="314"/>
                    <a:pt x="39" y="562"/>
                    <a:pt x="58" y="810"/>
                  </a:cubicBezTo>
                  <a:cubicBezTo>
                    <a:pt x="58" y="834"/>
                    <a:pt x="183" y="843"/>
                    <a:pt x="354" y="843"/>
                  </a:cubicBezTo>
                  <a:cubicBezTo>
                    <a:pt x="715" y="843"/>
                    <a:pt x="1279" y="804"/>
                    <a:pt x="1279" y="791"/>
                  </a:cubicBezTo>
                  <a:cubicBezTo>
                    <a:pt x="1260" y="542"/>
                    <a:pt x="1241" y="294"/>
                    <a:pt x="1222" y="46"/>
                  </a:cubicBezTo>
                  <a:cubicBezTo>
                    <a:pt x="1222" y="13"/>
                    <a:pt x="1068"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44"/>
          <p:cNvGrpSpPr/>
          <p:nvPr/>
        </p:nvGrpSpPr>
        <p:grpSpPr>
          <a:xfrm flipH="1">
            <a:off x="8134888" y="2824879"/>
            <a:ext cx="1004925" cy="1899650"/>
            <a:chOff x="4613750" y="2200650"/>
            <a:chExt cx="1004925" cy="1899650"/>
          </a:xfrm>
        </p:grpSpPr>
        <p:sp>
          <p:nvSpPr>
            <p:cNvPr id="1473" name="Google Shape;1473;p44"/>
            <p:cNvSpPr/>
            <p:nvPr/>
          </p:nvSpPr>
          <p:spPr>
            <a:xfrm>
              <a:off x="5035250" y="2260575"/>
              <a:ext cx="124975" cy="1839725"/>
            </a:xfrm>
            <a:custGeom>
              <a:avLst/>
              <a:gdLst/>
              <a:ahLst/>
              <a:cxnLst/>
              <a:rect l="l" t="t" r="r" b="b"/>
              <a:pathLst>
                <a:path w="4999" h="73589" extrusionOk="0">
                  <a:moveTo>
                    <a:pt x="1908" y="0"/>
                  </a:moveTo>
                  <a:lnTo>
                    <a:pt x="0" y="73589"/>
                  </a:lnTo>
                  <a:lnTo>
                    <a:pt x="0" y="73589"/>
                  </a:lnTo>
                  <a:lnTo>
                    <a:pt x="4999" y="73545"/>
                  </a:lnTo>
                  <a:lnTo>
                    <a:pt x="267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4"/>
            <p:cNvSpPr/>
            <p:nvPr/>
          </p:nvSpPr>
          <p:spPr>
            <a:xfrm>
              <a:off x="4622625" y="2200650"/>
              <a:ext cx="996050" cy="523550"/>
            </a:xfrm>
            <a:custGeom>
              <a:avLst/>
              <a:gdLst/>
              <a:ahLst/>
              <a:cxnLst/>
              <a:rect l="l" t="t" r="r" b="b"/>
              <a:pathLst>
                <a:path w="39842" h="20942" extrusionOk="0">
                  <a:moveTo>
                    <a:pt x="18693" y="1"/>
                  </a:moveTo>
                  <a:cubicBezTo>
                    <a:pt x="18318" y="1"/>
                    <a:pt x="17944" y="212"/>
                    <a:pt x="17792" y="622"/>
                  </a:cubicBezTo>
                  <a:cubicBezTo>
                    <a:pt x="16624" y="3832"/>
                    <a:pt x="12542" y="8564"/>
                    <a:pt x="5221" y="11980"/>
                  </a:cubicBezTo>
                  <a:cubicBezTo>
                    <a:pt x="1" y="14332"/>
                    <a:pt x="119" y="20025"/>
                    <a:pt x="1968" y="20794"/>
                  </a:cubicBezTo>
                  <a:cubicBezTo>
                    <a:pt x="2201" y="20893"/>
                    <a:pt x="2440" y="20942"/>
                    <a:pt x="2681" y="20942"/>
                  </a:cubicBezTo>
                  <a:cubicBezTo>
                    <a:pt x="4217" y="20942"/>
                    <a:pt x="5824" y="18970"/>
                    <a:pt x="6316" y="15472"/>
                  </a:cubicBezTo>
                  <a:lnTo>
                    <a:pt x="6316" y="15472"/>
                  </a:lnTo>
                  <a:cubicBezTo>
                    <a:pt x="6212" y="16899"/>
                    <a:pt x="6243" y="19405"/>
                    <a:pt x="7738" y="19405"/>
                  </a:cubicBezTo>
                  <a:cubicBezTo>
                    <a:pt x="7757" y="19405"/>
                    <a:pt x="7776" y="19405"/>
                    <a:pt x="7795" y="19404"/>
                  </a:cubicBezTo>
                  <a:cubicBezTo>
                    <a:pt x="9494" y="19346"/>
                    <a:pt x="10177" y="14962"/>
                    <a:pt x="10390" y="13099"/>
                  </a:cubicBezTo>
                  <a:lnTo>
                    <a:pt x="10390" y="13099"/>
                  </a:lnTo>
                  <a:cubicBezTo>
                    <a:pt x="10294" y="14455"/>
                    <a:pt x="10281" y="17032"/>
                    <a:pt x="11551" y="17260"/>
                  </a:cubicBezTo>
                  <a:cubicBezTo>
                    <a:pt x="11591" y="17267"/>
                    <a:pt x="11631" y="17270"/>
                    <a:pt x="11669" y="17270"/>
                  </a:cubicBezTo>
                  <a:cubicBezTo>
                    <a:pt x="13288" y="17270"/>
                    <a:pt x="13429" y="11359"/>
                    <a:pt x="13429" y="11359"/>
                  </a:cubicBezTo>
                  <a:cubicBezTo>
                    <a:pt x="13429" y="11359"/>
                    <a:pt x="13488" y="11951"/>
                    <a:pt x="15307" y="12276"/>
                  </a:cubicBezTo>
                  <a:cubicBezTo>
                    <a:pt x="15347" y="12283"/>
                    <a:pt x="15387" y="12287"/>
                    <a:pt x="15427" y="12287"/>
                  </a:cubicBezTo>
                  <a:cubicBezTo>
                    <a:pt x="17174" y="12287"/>
                    <a:pt x="18546" y="5429"/>
                    <a:pt x="18546" y="5429"/>
                  </a:cubicBezTo>
                  <a:cubicBezTo>
                    <a:pt x="18546" y="5429"/>
                    <a:pt x="19966" y="11980"/>
                    <a:pt x="21341" y="12025"/>
                  </a:cubicBezTo>
                  <a:cubicBezTo>
                    <a:pt x="21355" y="12025"/>
                    <a:pt x="21370" y="12025"/>
                    <a:pt x="21384" y="12025"/>
                  </a:cubicBezTo>
                  <a:cubicBezTo>
                    <a:pt x="22731" y="12025"/>
                    <a:pt x="23412" y="9259"/>
                    <a:pt x="23412" y="9259"/>
                  </a:cubicBezTo>
                  <a:cubicBezTo>
                    <a:pt x="23412" y="9259"/>
                    <a:pt x="24018" y="13651"/>
                    <a:pt x="25911" y="14243"/>
                  </a:cubicBezTo>
                  <a:cubicBezTo>
                    <a:pt x="26109" y="14304"/>
                    <a:pt x="26289" y="14332"/>
                    <a:pt x="26452" y="14332"/>
                  </a:cubicBezTo>
                  <a:cubicBezTo>
                    <a:pt x="27868" y="14332"/>
                    <a:pt x="28070" y="12277"/>
                    <a:pt x="28070" y="12276"/>
                  </a:cubicBezTo>
                  <a:lnTo>
                    <a:pt x="28070" y="12276"/>
                  </a:lnTo>
                  <a:cubicBezTo>
                    <a:pt x="28070" y="12277"/>
                    <a:pt x="27893" y="16225"/>
                    <a:pt x="30141" y="16653"/>
                  </a:cubicBezTo>
                  <a:cubicBezTo>
                    <a:pt x="30282" y="16680"/>
                    <a:pt x="30415" y="16693"/>
                    <a:pt x="30541" y="16693"/>
                  </a:cubicBezTo>
                  <a:cubicBezTo>
                    <a:pt x="32419" y="16693"/>
                    <a:pt x="32640" y="13888"/>
                    <a:pt x="32640" y="13888"/>
                  </a:cubicBezTo>
                  <a:cubicBezTo>
                    <a:pt x="32640" y="13888"/>
                    <a:pt x="33424" y="20188"/>
                    <a:pt x="36012" y="20277"/>
                  </a:cubicBezTo>
                  <a:cubicBezTo>
                    <a:pt x="36032" y="20277"/>
                    <a:pt x="36052" y="20278"/>
                    <a:pt x="36072" y="20278"/>
                  </a:cubicBezTo>
                  <a:cubicBezTo>
                    <a:pt x="38619" y="20278"/>
                    <a:pt x="39842" y="14697"/>
                    <a:pt x="34119" y="12276"/>
                  </a:cubicBezTo>
                  <a:cubicBezTo>
                    <a:pt x="28972" y="10102"/>
                    <a:pt x="22687" y="7884"/>
                    <a:pt x="19567" y="578"/>
                  </a:cubicBezTo>
                  <a:cubicBezTo>
                    <a:pt x="19401" y="190"/>
                    <a:pt x="19047" y="1"/>
                    <a:pt x="18693"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4"/>
            <p:cNvSpPr/>
            <p:nvPr/>
          </p:nvSpPr>
          <p:spPr>
            <a:xfrm>
              <a:off x="4644075" y="2484425"/>
              <a:ext cx="953050" cy="483800"/>
            </a:xfrm>
            <a:custGeom>
              <a:avLst/>
              <a:gdLst/>
              <a:ahLst/>
              <a:cxnLst/>
              <a:rect l="l" t="t" r="r" b="b"/>
              <a:pathLst>
                <a:path w="38122" h="19352" extrusionOk="0">
                  <a:moveTo>
                    <a:pt x="17959" y="1"/>
                  </a:moveTo>
                  <a:cubicBezTo>
                    <a:pt x="17717" y="1"/>
                    <a:pt x="17475" y="137"/>
                    <a:pt x="17378" y="407"/>
                  </a:cubicBezTo>
                  <a:cubicBezTo>
                    <a:pt x="16416" y="3099"/>
                    <a:pt x="13592" y="7521"/>
                    <a:pt x="5946" y="10937"/>
                  </a:cubicBezTo>
                  <a:cubicBezTo>
                    <a:pt x="932" y="13096"/>
                    <a:pt x="1" y="18509"/>
                    <a:pt x="1790" y="19219"/>
                  </a:cubicBezTo>
                  <a:cubicBezTo>
                    <a:pt x="2012" y="19307"/>
                    <a:pt x="2240" y="19351"/>
                    <a:pt x="2471" y="19351"/>
                  </a:cubicBezTo>
                  <a:cubicBezTo>
                    <a:pt x="3961" y="19351"/>
                    <a:pt x="5530" y="17519"/>
                    <a:pt x="5979" y="14255"/>
                  </a:cubicBezTo>
                  <a:lnTo>
                    <a:pt x="5979" y="14255"/>
                  </a:lnTo>
                  <a:cubicBezTo>
                    <a:pt x="5848" y="15815"/>
                    <a:pt x="5755" y="19101"/>
                    <a:pt x="7296" y="19101"/>
                  </a:cubicBezTo>
                  <a:cubicBezTo>
                    <a:pt x="7309" y="19101"/>
                    <a:pt x="7323" y="19101"/>
                    <a:pt x="7336" y="19100"/>
                  </a:cubicBezTo>
                  <a:cubicBezTo>
                    <a:pt x="9041" y="19028"/>
                    <a:pt x="9718" y="13921"/>
                    <a:pt x="9908" y="12062"/>
                  </a:cubicBezTo>
                  <a:lnTo>
                    <a:pt x="9908" y="12062"/>
                  </a:lnTo>
                  <a:cubicBezTo>
                    <a:pt x="9857" y="13064"/>
                    <a:pt x="9934" y="14862"/>
                    <a:pt x="11122" y="15063"/>
                  </a:cubicBezTo>
                  <a:cubicBezTo>
                    <a:pt x="11159" y="15069"/>
                    <a:pt x="11195" y="15072"/>
                    <a:pt x="11230" y="15072"/>
                  </a:cubicBezTo>
                  <a:cubicBezTo>
                    <a:pt x="12796" y="15072"/>
                    <a:pt x="12867" y="9443"/>
                    <a:pt x="12867" y="9443"/>
                  </a:cubicBezTo>
                  <a:cubicBezTo>
                    <a:pt x="12867" y="9443"/>
                    <a:pt x="12867" y="11100"/>
                    <a:pt x="14612" y="11395"/>
                  </a:cubicBezTo>
                  <a:cubicBezTo>
                    <a:pt x="14650" y="11402"/>
                    <a:pt x="14689" y="11405"/>
                    <a:pt x="14727" y="11405"/>
                  </a:cubicBezTo>
                  <a:cubicBezTo>
                    <a:pt x="16417" y="11405"/>
                    <a:pt x="17732" y="5125"/>
                    <a:pt x="17732" y="5125"/>
                  </a:cubicBezTo>
                  <a:cubicBezTo>
                    <a:pt x="17732" y="5125"/>
                    <a:pt x="19093" y="11129"/>
                    <a:pt x="20424" y="11174"/>
                  </a:cubicBezTo>
                  <a:cubicBezTo>
                    <a:pt x="20457" y="11175"/>
                    <a:pt x="20490" y="11175"/>
                    <a:pt x="20522" y="11175"/>
                  </a:cubicBezTo>
                  <a:cubicBezTo>
                    <a:pt x="21786" y="11175"/>
                    <a:pt x="22391" y="10345"/>
                    <a:pt x="22391" y="10345"/>
                  </a:cubicBezTo>
                  <a:cubicBezTo>
                    <a:pt x="22391" y="10345"/>
                    <a:pt x="22997" y="12667"/>
                    <a:pt x="24816" y="13214"/>
                  </a:cubicBezTo>
                  <a:cubicBezTo>
                    <a:pt x="25003" y="13269"/>
                    <a:pt x="25173" y="13293"/>
                    <a:pt x="25328" y="13293"/>
                  </a:cubicBezTo>
                  <a:cubicBezTo>
                    <a:pt x="26695" y="13293"/>
                    <a:pt x="26887" y="11397"/>
                    <a:pt x="26887" y="11395"/>
                  </a:cubicBezTo>
                  <a:lnTo>
                    <a:pt x="26887" y="11395"/>
                  </a:lnTo>
                  <a:cubicBezTo>
                    <a:pt x="26887" y="11397"/>
                    <a:pt x="26577" y="16601"/>
                    <a:pt x="28735" y="16986"/>
                  </a:cubicBezTo>
                  <a:cubicBezTo>
                    <a:pt x="28827" y="17002"/>
                    <a:pt x="28915" y="17011"/>
                    <a:pt x="29001" y="17011"/>
                  </a:cubicBezTo>
                  <a:cubicBezTo>
                    <a:pt x="30928" y="17011"/>
                    <a:pt x="31294" y="12874"/>
                    <a:pt x="31294" y="12874"/>
                  </a:cubicBezTo>
                  <a:cubicBezTo>
                    <a:pt x="31294" y="12874"/>
                    <a:pt x="32033" y="18657"/>
                    <a:pt x="34533" y="18745"/>
                  </a:cubicBezTo>
                  <a:cubicBezTo>
                    <a:pt x="34548" y="18746"/>
                    <a:pt x="34563" y="18746"/>
                    <a:pt x="34579" y="18746"/>
                  </a:cubicBezTo>
                  <a:cubicBezTo>
                    <a:pt x="37031" y="18746"/>
                    <a:pt x="38121" y="12905"/>
                    <a:pt x="32595" y="10686"/>
                  </a:cubicBezTo>
                  <a:cubicBezTo>
                    <a:pt x="27464" y="8615"/>
                    <a:pt x="21371" y="7669"/>
                    <a:pt x="18531" y="393"/>
                  </a:cubicBezTo>
                  <a:cubicBezTo>
                    <a:pt x="18429" y="130"/>
                    <a:pt x="18194" y="1"/>
                    <a:pt x="17959"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4"/>
            <p:cNvSpPr/>
            <p:nvPr/>
          </p:nvSpPr>
          <p:spPr>
            <a:xfrm>
              <a:off x="4644075" y="2767575"/>
              <a:ext cx="960525" cy="490500"/>
            </a:xfrm>
            <a:custGeom>
              <a:avLst/>
              <a:gdLst/>
              <a:ahLst/>
              <a:cxnLst/>
              <a:rect l="l" t="t" r="r" b="b"/>
              <a:pathLst>
                <a:path w="38421" h="19620" extrusionOk="0">
                  <a:moveTo>
                    <a:pt x="17851" y="1"/>
                  </a:moveTo>
                  <a:cubicBezTo>
                    <a:pt x="17571" y="1"/>
                    <a:pt x="17292" y="164"/>
                    <a:pt x="17185" y="483"/>
                  </a:cubicBezTo>
                  <a:cubicBezTo>
                    <a:pt x="16194" y="3367"/>
                    <a:pt x="13222" y="6946"/>
                    <a:pt x="5783" y="10274"/>
                  </a:cubicBezTo>
                  <a:cubicBezTo>
                    <a:pt x="755" y="12433"/>
                    <a:pt x="1" y="18777"/>
                    <a:pt x="1790" y="19487"/>
                  </a:cubicBezTo>
                  <a:cubicBezTo>
                    <a:pt x="2012" y="19576"/>
                    <a:pt x="2240" y="19620"/>
                    <a:pt x="2471" y="19620"/>
                  </a:cubicBezTo>
                  <a:cubicBezTo>
                    <a:pt x="3949" y="19620"/>
                    <a:pt x="5503" y="17818"/>
                    <a:pt x="5967" y="14607"/>
                  </a:cubicBezTo>
                  <a:lnTo>
                    <a:pt x="5967" y="14607"/>
                  </a:lnTo>
                  <a:cubicBezTo>
                    <a:pt x="5872" y="15917"/>
                    <a:pt x="5908" y="18216"/>
                    <a:pt x="7336" y="18216"/>
                  </a:cubicBezTo>
                  <a:cubicBezTo>
                    <a:pt x="7356" y="18216"/>
                    <a:pt x="7375" y="18216"/>
                    <a:pt x="7395" y="18215"/>
                  </a:cubicBezTo>
                  <a:cubicBezTo>
                    <a:pt x="9101" y="18154"/>
                    <a:pt x="9743" y="13747"/>
                    <a:pt x="9916" y="12196"/>
                  </a:cubicBezTo>
                  <a:lnTo>
                    <a:pt x="9916" y="12196"/>
                  </a:lnTo>
                  <a:cubicBezTo>
                    <a:pt x="9852" y="13161"/>
                    <a:pt x="9879" y="15121"/>
                    <a:pt x="11122" y="15331"/>
                  </a:cubicBezTo>
                  <a:cubicBezTo>
                    <a:pt x="11159" y="15337"/>
                    <a:pt x="11195" y="15340"/>
                    <a:pt x="11230" y="15340"/>
                  </a:cubicBezTo>
                  <a:cubicBezTo>
                    <a:pt x="12796" y="15340"/>
                    <a:pt x="12867" y="9712"/>
                    <a:pt x="12867" y="9712"/>
                  </a:cubicBezTo>
                  <a:cubicBezTo>
                    <a:pt x="12867" y="9712"/>
                    <a:pt x="13281" y="12462"/>
                    <a:pt x="15011" y="12758"/>
                  </a:cubicBezTo>
                  <a:cubicBezTo>
                    <a:pt x="15044" y="12764"/>
                    <a:pt x="15077" y="12767"/>
                    <a:pt x="15110" y="12767"/>
                  </a:cubicBezTo>
                  <a:cubicBezTo>
                    <a:pt x="16793" y="12767"/>
                    <a:pt x="17732" y="5393"/>
                    <a:pt x="17732" y="5393"/>
                  </a:cubicBezTo>
                  <a:cubicBezTo>
                    <a:pt x="17732" y="5393"/>
                    <a:pt x="19093" y="11398"/>
                    <a:pt x="20424" y="11442"/>
                  </a:cubicBezTo>
                  <a:cubicBezTo>
                    <a:pt x="20435" y="11442"/>
                    <a:pt x="20447" y="11443"/>
                    <a:pt x="20458" y="11443"/>
                  </a:cubicBezTo>
                  <a:cubicBezTo>
                    <a:pt x="21766" y="11443"/>
                    <a:pt x="22406" y="8898"/>
                    <a:pt x="22406" y="8898"/>
                  </a:cubicBezTo>
                  <a:cubicBezTo>
                    <a:pt x="22406" y="8898"/>
                    <a:pt x="22997" y="12936"/>
                    <a:pt x="24816" y="13483"/>
                  </a:cubicBezTo>
                  <a:cubicBezTo>
                    <a:pt x="25003" y="13537"/>
                    <a:pt x="25173" y="13561"/>
                    <a:pt x="25328" y="13561"/>
                  </a:cubicBezTo>
                  <a:cubicBezTo>
                    <a:pt x="26695" y="13561"/>
                    <a:pt x="26887" y="11665"/>
                    <a:pt x="26887" y="11664"/>
                  </a:cubicBezTo>
                  <a:lnTo>
                    <a:pt x="26887" y="11664"/>
                  </a:lnTo>
                  <a:cubicBezTo>
                    <a:pt x="26887" y="11666"/>
                    <a:pt x="26606" y="16781"/>
                    <a:pt x="28765" y="17165"/>
                  </a:cubicBezTo>
                  <a:cubicBezTo>
                    <a:pt x="28858" y="17182"/>
                    <a:pt x="28948" y="17191"/>
                    <a:pt x="29035" y="17191"/>
                  </a:cubicBezTo>
                  <a:cubicBezTo>
                    <a:pt x="30955" y="17191"/>
                    <a:pt x="31294" y="13143"/>
                    <a:pt x="31294" y="13143"/>
                  </a:cubicBezTo>
                  <a:cubicBezTo>
                    <a:pt x="31294" y="13143"/>
                    <a:pt x="32033" y="18925"/>
                    <a:pt x="34533" y="19014"/>
                  </a:cubicBezTo>
                  <a:cubicBezTo>
                    <a:pt x="34547" y="19014"/>
                    <a:pt x="34561" y="19014"/>
                    <a:pt x="34575" y="19014"/>
                  </a:cubicBezTo>
                  <a:cubicBezTo>
                    <a:pt x="37033" y="19014"/>
                    <a:pt x="38420" y="12583"/>
                    <a:pt x="32891" y="10348"/>
                  </a:cubicBezTo>
                  <a:cubicBezTo>
                    <a:pt x="27833" y="8307"/>
                    <a:pt x="21415" y="7538"/>
                    <a:pt x="18501" y="439"/>
                  </a:cubicBezTo>
                  <a:cubicBezTo>
                    <a:pt x="18380" y="145"/>
                    <a:pt x="18115" y="1"/>
                    <a:pt x="17851"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4"/>
            <p:cNvSpPr/>
            <p:nvPr/>
          </p:nvSpPr>
          <p:spPr>
            <a:xfrm>
              <a:off x="4613750" y="3068850"/>
              <a:ext cx="1000575" cy="498475"/>
            </a:xfrm>
            <a:custGeom>
              <a:avLst/>
              <a:gdLst/>
              <a:ahLst/>
              <a:cxnLst/>
              <a:rect l="l" t="t" r="r" b="b"/>
              <a:pathLst>
                <a:path w="40023" h="19939" extrusionOk="0">
                  <a:moveTo>
                    <a:pt x="19432" y="1"/>
                  </a:moveTo>
                  <a:cubicBezTo>
                    <a:pt x="19169" y="1"/>
                    <a:pt x="18905" y="145"/>
                    <a:pt x="18783" y="441"/>
                  </a:cubicBezTo>
                  <a:cubicBezTo>
                    <a:pt x="17644" y="3266"/>
                    <a:pt x="14124" y="7140"/>
                    <a:pt x="6153" y="10098"/>
                  </a:cubicBezTo>
                  <a:cubicBezTo>
                    <a:pt x="829" y="11991"/>
                    <a:pt x="1" y="17892"/>
                    <a:pt x="1805" y="18690"/>
                  </a:cubicBezTo>
                  <a:cubicBezTo>
                    <a:pt x="2064" y="18804"/>
                    <a:pt x="2333" y="18860"/>
                    <a:pt x="2607" y="18860"/>
                  </a:cubicBezTo>
                  <a:cubicBezTo>
                    <a:pt x="4119" y="18860"/>
                    <a:pt x="5757" y="17150"/>
                    <a:pt x="6391" y="14041"/>
                  </a:cubicBezTo>
                  <a:lnTo>
                    <a:pt x="6391" y="14041"/>
                  </a:lnTo>
                  <a:cubicBezTo>
                    <a:pt x="6222" y="15359"/>
                    <a:pt x="6142" y="17693"/>
                    <a:pt x="7691" y="17714"/>
                  </a:cubicBezTo>
                  <a:cubicBezTo>
                    <a:pt x="7696" y="17714"/>
                    <a:pt x="7701" y="17714"/>
                    <a:pt x="7706" y="17714"/>
                  </a:cubicBezTo>
                  <a:cubicBezTo>
                    <a:pt x="9487" y="17714"/>
                    <a:pt x="10369" y="13311"/>
                    <a:pt x="10618" y="11807"/>
                  </a:cubicBezTo>
                  <a:lnTo>
                    <a:pt x="10618" y="11807"/>
                  </a:lnTo>
                  <a:cubicBezTo>
                    <a:pt x="10504" y="12755"/>
                    <a:pt x="10423" y="14753"/>
                    <a:pt x="11714" y="15023"/>
                  </a:cubicBezTo>
                  <a:cubicBezTo>
                    <a:pt x="11766" y="15034"/>
                    <a:pt x="11817" y="15039"/>
                    <a:pt x="11867" y="15039"/>
                  </a:cubicBezTo>
                  <a:cubicBezTo>
                    <a:pt x="13452" y="15039"/>
                    <a:pt x="13813" y="9510"/>
                    <a:pt x="13814" y="9506"/>
                  </a:cubicBezTo>
                  <a:lnTo>
                    <a:pt x="13814" y="9506"/>
                  </a:lnTo>
                  <a:cubicBezTo>
                    <a:pt x="13814" y="9508"/>
                    <a:pt x="13726" y="11163"/>
                    <a:pt x="15529" y="11547"/>
                  </a:cubicBezTo>
                  <a:cubicBezTo>
                    <a:pt x="15595" y="11562"/>
                    <a:pt x="15661" y="11568"/>
                    <a:pt x="15727" y="11568"/>
                  </a:cubicBezTo>
                  <a:cubicBezTo>
                    <a:pt x="17442" y="11568"/>
                    <a:pt x="19019" y="6918"/>
                    <a:pt x="19019" y="6918"/>
                  </a:cubicBezTo>
                  <a:cubicBezTo>
                    <a:pt x="19019" y="6918"/>
                    <a:pt x="20188" y="11518"/>
                    <a:pt x="21563" y="11636"/>
                  </a:cubicBezTo>
                  <a:cubicBezTo>
                    <a:pt x="21591" y="11638"/>
                    <a:pt x="21618" y="11639"/>
                    <a:pt x="21645" y="11639"/>
                  </a:cubicBezTo>
                  <a:cubicBezTo>
                    <a:pt x="22971" y="11639"/>
                    <a:pt x="23766" y="9196"/>
                    <a:pt x="23767" y="9196"/>
                  </a:cubicBezTo>
                  <a:lnTo>
                    <a:pt x="23767" y="9196"/>
                  </a:lnTo>
                  <a:cubicBezTo>
                    <a:pt x="23767" y="9197"/>
                    <a:pt x="23678" y="14786"/>
                    <a:pt x="25556" y="15422"/>
                  </a:cubicBezTo>
                  <a:cubicBezTo>
                    <a:pt x="25700" y="15472"/>
                    <a:pt x="25839" y="15496"/>
                    <a:pt x="25971" y="15496"/>
                  </a:cubicBezTo>
                  <a:cubicBezTo>
                    <a:pt x="27547" y="15496"/>
                    <a:pt x="28277" y="12199"/>
                    <a:pt x="28277" y="12198"/>
                  </a:cubicBezTo>
                  <a:lnTo>
                    <a:pt x="28277" y="12198"/>
                  </a:lnTo>
                  <a:cubicBezTo>
                    <a:pt x="28277" y="12199"/>
                    <a:pt x="27923" y="15807"/>
                    <a:pt x="30141" y="16309"/>
                  </a:cubicBezTo>
                  <a:cubicBezTo>
                    <a:pt x="30321" y="16351"/>
                    <a:pt x="30489" y="16371"/>
                    <a:pt x="30646" y="16371"/>
                  </a:cubicBezTo>
                  <a:cubicBezTo>
                    <a:pt x="32423" y="16371"/>
                    <a:pt x="32773" y="13899"/>
                    <a:pt x="32773" y="13899"/>
                  </a:cubicBezTo>
                  <a:cubicBezTo>
                    <a:pt x="32773" y="13899"/>
                    <a:pt x="33246" y="19726"/>
                    <a:pt x="35834" y="19933"/>
                  </a:cubicBezTo>
                  <a:cubicBezTo>
                    <a:pt x="35884" y="19937"/>
                    <a:pt x="35933" y="19939"/>
                    <a:pt x="35982" y="19939"/>
                  </a:cubicBezTo>
                  <a:cubicBezTo>
                    <a:pt x="38471" y="19939"/>
                    <a:pt x="40022" y="14826"/>
                    <a:pt x="34873" y="11577"/>
                  </a:cubicBezTo>
                  <a:cubicBezTo>
                    <a:pt x="29564" y="8235"/>
                    <a:pt x="22761" y="7761"/>
                    <a:pt x="20099" y="471"/>
                  </a:cubicBezTo>
                  <a:cubicBezTo>
                    <a:pt x="19985" y="160"/>
                    <a:pt x="19709" y="1"/>
                    <a:pt x="19432" y="1"/>
                  </a:cubicBezTo>
                  <a:close/>
                </a:path>
              </a:pathLst>
            </a:custGeom>
            <a:solidFill>
              <a:srgbClr val="8DD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4"/>
            <p:cNvSpPr/>
            <p:nvPr/>
          </p:nvSpPr>
          <p:spPr>
            <a:xfrm>
              <a:off x="4696950" y="2591825"/>
              <a:ext cx="27025" cy="96525"/>
            </a:xfrm>
            <a:custGeom>
              <a:avLst/>
              <a:gdLst/>
              <a:ahLst/>
              <a:cxnLst/>
              <a:rect l="l" t="t" r="r" b="b"/>
              <a:pathLst>
                <a:path w="1081" h="3861" fill="none" extrusionOk="0">
                  <a:moveTo>
                    <a:pt x="1080" y="1"/>
                  </a:moveTo>
                  <a:lnTo>
                    <a:pt x="0"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4"/>
            <p:cNvSpPr/>
            <p:nvPr/>
          </p:nvSpPr>
          <p:spPr>
            <a:xfrm>
              <a:off x="4827450" y="2512350"/>
              <a:ext cx="11875" cy="106500"/>
            </a:xfrm>
            <a:custGeom>
              <a:avLst/>
              <a:gdLst/>
              <a:ahLst/>
              <a:cxnLst/>
              <a:rect l="l" t="t" r="r" b="b"/>
              <a:pathLst>
                <a:path w="475" h="4260" fill="none" extrusionOk="0">
                  <a:moveTo>
                    <a:pt x="474" y="0"/>
                  </a:moveTo>
                  <a:lnTo>
                    <a:pt x="1" y="42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4"/>
            <p:cNvSpPr/>
            <p:nvPr/>
          </p:nvSpPr>
          <p:spPr>
            <a:xfrm>
              <a:off x="4927275" y="2466500"/>
              <a:ext cx="25" cy="88750"/>
            </a:xfrm>
            <a:custGeom>
              <a:avLst/>
              <a:gdLst/>
              <a:ahLst/>
              <a:cxnLst/>
              <a:rect l="l" t="t" r="r" b="b"/>
              <a:pathLst>
                <a:path w="1" h="3550" fill="none" extrusionOk="0">
                  <a:moveTo>
                    <a:pt x="1" y="0"/>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4"/>
            <p:cNvSpPr/>
            <p:nvPr/>
          </p:nvSpPr>
          <p:spPr>
            <a:xfrm>
              <a:off x="5023775" y="235632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4"/>
            <p:cNvSpPr/>
            <p:nvPr/>
          </p:nvSpPr>
          <p:spPr>
            <a:xfrm>
              <a:off x="5157625" y="235632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4"/>
            <p:cNvSpPr/>
            <p:nvPr/>
          </p:nvSpPr>
          <p:spPr>
            <a:xfrm>
              <a:off x="5272600" y="244690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4"/>
            <p:cNvSpPr/>
            <p:nvPr/>
          </p:nvSpPr>
          <p:spPr>
            <a:xfrm>
              <a:off x="5362450" y="2479075"/>
              <a:ext cx="10375" cy="85800"/>
            </a:xfrm>
            <a:custGeom>
              <a:avLst/>
              <a:gdLst/>
              <a:ahLst/>
              <a:cxnLst/>
              <a:rect l="l" t="t" r="r" b="b"/>
              <a:pathLst>
                <a:path w="415" h="3432" fill="none" extrusionOk="0">
                  <a:moveTo>
                    <a:pt x="0" y="0"/>
                  </a:moveTo>
                  <a:lnTo>
                    <a:pt x="414" y="343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4"/>
            <p:cNvSpPr/>
            <p:nvPr/>
          </p:nvSpPr>
          <p:spPr>
            <a:xfrm>
              <a:off x="5504800" y="2564850"/>
              <a:ext cx="25" cy="84675"/>
            </a:xfrm>
            <a:custGeom>
              <a:avLst/>
              <a:gdLst/>
              <a:ahLst/>
              <a:cxnLst/>
              <a:rect l="l" t="t" r="r" b="b"/>
              <a:pathLst>
                <a:path w="1" h="3387" fill="none" extrusionOk="0">
                  <a:moveTo>
                    <a:pt x="0" y="0"/>
                  </a:moveTo>
                  <a:lnTo>
                    <a:pt x="0"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4"/>
            <p:cNvSpPr/>
            <p:nvPr/>
          </p:nvSpPr>
          <p:spPr>
            <a:xfrm>
              <a:off x="4711375" y="2864325"/>
              <a:ext cx="19975" cy="71750"/>
            </a:xfrm>
            <a:custGeom>
              <a:avLst/>
              <a:gdLst/>
              <a:ahLst/>
              <a:cxnLst/>
              <a:rect l="l" t="t" r="r" b="b"/>
              <a:pathLst>
                <a:path w="799" h="2870" fill="none" extrusionOk="0">
                  <a:moveTo>
                    <a:pt x="799" y="0"/>
                  </a:moveTo>
                  <a:lnTo>
                    <a:pt x="0" y="286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4"/>
            <p:cNvSpPr/>
            <p:nvPr/>
          </p:nvSpPr>
          <p:spPr>
            <a:xfrm>
              <a:off x="4834850" y="2784825"/>
              <a:ext cx="11500" cy="106500"/>
            </a:xfrm>
            <a:custGeom>
              <a:avLst/>
              <a:gdLst/>
              <a:ahLst/>
              <a:cxnLst/>
              <a:rect l="l" t="t" r="r" b="b"/>
              <a:pathLst>
                <a:path w="460" h="4260" fill="none" extrusionOk="0">
                  <a:moveTo>
                    <a:pt x="459" y="1"/>
                  </a:moveTo>
                  <a:lnTo>
                    <a:pt x="1"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4"/>
            <p:cNvSpPr/>
            <p:nvPr/>
          </p:nvSpPr>
          <p:spPr>
            <a:xfrm>
              <a:off x="4934675" y="273897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4"/>
            <p:cNvSpPr/>
            <p:nvPr/>
          </p:nvSpPr>
          <p:spPr>
            <a:xfrm>
              <a:off x="5031175" y="2628800"/>
              <a:ext cx="25" cy="90600"/>
            </a:xfrm>
            <a:custGeom>
              <a:avLst/>
              <a:gdLst/>
              <a:ahLst/>
              <a:cxnLst/>
              <a:rect l="l" t="t" r="r" b="b"/>
              <a:pathLst>
                <a:path w="1" h="3624" fill="none" extrusionOk="0">
                  <a:moveTo>
                    <a:pt x="1" y="1"/>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4"/>
            <p:cNvSpPr/>
            <p:nvPr/>
          </p:nvSpPr>
          <p:spPr>
            <a:xfrm>
              <a:off x="5165025" y="2628800"/>
              <a:ext cx="25" cy="76200"/>
            </a:xfrm>
            <a:custGeom>
              <a:avLst/>
              <a:gdLst/>
              <a:ahLst/>
              <a:cxnLst/>
              <a:rect l="l" t="t" r="r" b="b"/>
              <a:pathLst>
                <a:path w="1" h="3048" fill="none" extrusionOk="0">
                  <a:moveTo>
                    <a:pt x="0" y="1"/>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4"/>
            <p:cNvSpPr/>
            <p:nvPr/>
          </p:nvSpPr>
          <p:spPr>
            <a:xfrm>
              <a:off x="5280000" y="2719375"/>
              <a:ext cx="25" cy="64000"/>
            </a:xfrm>
            <a:custGeom>
              <a:avLst/>
              <a:gdLst/>
              <a:ahLst/>
              <a:cxnLst/>
              <a:rect l="l" t="t" r="r" b="b"/>
              <a:pathLst>
                <a:path w="1" h="2560" fill="none" extrusionOk="0">
                  <a:moveTo>
                    <a:pt x="0" y="1"/>
                  </a:moveTo>
                  <a:lnTo>
                    <a:pt x="0"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4"/>
            <p:cNvSpPr/>
            <p:nvPr/>
          </p:nvSpPr>
          <p:spPr>
            <a:xfrm>
              <a:off x="5369850" y="2751550"/>
              <a:ext cx="10000" cy="85800"/>
            </a:xfrm>
            <a:custGeom>
              <a:avLst/>
              <a:gdLst/>
              <a:ahLst/>
              <a:cxnLst/>
              <a:rect l="l" t="t" r="r" b="b"/>
              <a:pathLst>
                <a:path w="400" h="3432" fill="none" extrusionOk="0">
                  <a:moveTo>
                    <a:pt x="0" y="1"/>
                  </a:moveTo>
                  <a:lnTo>
                    <a:pt x="399" y="343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4"/>
            <p:cNvSpPr/>
            <p:nvPr/>
          </p:nvSpPr>
          <p:spPr>
            <a:xfrm>
              <a:off x="5512175" y="2837325"/>
              <a:ext cx="25" cy="84700"/>
            </a:xfrm>
            <a:custGeom>
              <a:avLst/>
              <a:gdLst/>
              <a:ahLst/>
              <a:cxnLst/>
              <a:rect l="l" t="t" r="r" b="b"/>
              <a:pathLst>
                <a:path w="1" h="3388" fill="none" extrusionOk="0">
                  <a:moveTo>
                    <a:pt x="1" y="1"/>
                  </a:moveTo>
                  <a:lnTo>
                    <a:pt x="1" y="338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4"/>
            <p:cNvSpPr/>
            <p:nvPr/>
          </p:nvSpPr>
          <p:spPr>
            <a:xfrm>
              <a:off x="4698425" y="3139375"/>
              <a:ext cx="27025" cy="96525"/>
            </a:xfrm>
            <a:custGeom>
              <a:avLst/>
              <a:gdLst/>
              <a:ahLst/>
              <a:cxnLst/>
              <a:rect l="l" t="t" r="r" b="b"/>
              <a:pathLst>
                <a:path w="1081" h="3861" fill="none" extrusionOk="0">
                  <a:moveTo>
                    <a:pt x="1080" y="1"/>
                  </a:moveTo>
                  <a:lnTo>
                    <a:pt x="1" y="386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4"/>
            <p:cNvSpPr/>
            <p:nvPr/>
          </p:nvSpPr>
          <p:spPr>
            <a:xfrm>
              <a:off x="4829300" y="3059900"/>
              <a:ext cx="11500" cy="106125"/>
            </a:xfrm>
            <a:custGeom>
              <a:avLst/>
              <a:gdLst/>
              <a:ahLst/>
              <a:cxnLst/>
              <a:rect l="l" t="t" r="r" b="b"/>
              <a:pathLst>
                <a:path w="460" h="4245" fill="none" extrusionOk="0">
                  <a:moveTo>
                    <a:pt x="459" y="0"/>
                  </a:moveTo>
                  <a:lnTo>
                    <a:pt x="1" y="4245"/>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4"/>
            <p:cNvSpPr/>
            <p:nvPr/>
          </p:nvSpPr>
          <p:spPr>
            <a:xfrm>
              <a:off x="4928775" y="3014050"/>
              <a:ext cx="25" cy="88750"/>
            </a:xfrm>
            <a:custGeom>
              <a:avLst/>
              <a:gdLst/>
              <a:ahLst/>
              <a:cxnLst/>
              <a:rect l="l" t="t" r="r" b="b"/>
              <a:pathLst>
                <a:path w="1" h="3550" fill="none" extrusionOk="0">
                  <a:moveTo>
                    <a:pt x="0" y="1"/>
                  </a:moveTo>
                  <a:lnTo>
                    <a:pt x="0"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4"/>
            <p:cNvSpPr/>
            <p:nvPr/>
          </p:nvSpPr>
          <p:spPr>
            <a:xfrm>
              <a:off x="5025250" y="2903875"/>
              <a:ext cx="25" cy="90600"/>
            </a:xfrm>
            <a:custGeom>
              <a:avLst/>
              <a:gdLst/>
              <a:ahLst/>
              <a:cxnLst/>
              <a:rect l="l" t="t" r="r" b="b"/>
              <a:pathLst>
                <a:path w="1" h="3624" fill="none" extrusionOk="0">
                  <a:moveTo>
                    <a:pt x="1" y="0"/>
                  </a:moveTo>
                  <a:lnTo>
                    <a:pt x="1" y="3624"/>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4"/>
            <p:cNvSpPr/>
            <p:nvPr/>
          </p:nvSpPr>
          <p:spPr>
            <a:xfrm>
              <a:off x="5159100" y="2903875"/>
              <a:ext cx="25" cy="76175"/>
            </a:xfrm>
            <a:custGeom>
              <a:avLst/>
              <a:gdLst/>
              <a:ahLst/>
              <a:cxnLst/>
              <a:rect l="l" t="t" r="r" b="b"/>
              <a:pathLst>
                <a:path w="1" h="3047" fill="none" extrusionOk="0">
                  <a:moveTo>
                    <a:pt x="0" y="0"/>
                  </a:moveTo>
                  <a:lnTo>
                    <a:pt x="0"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4"/>
            <p:cNvSpPr/>
            <p:nvPr/>
          </p:nvSpPr>
          <p:spPr>
            <a:xfrm>
              <a:off x="5274075" y="2994450"/>
              <a:ext cx="25" cy="64000"/>
            </a:xfrm>
            <a:custGeom>
              <a:avLst/>
              <a:gdLst/>
              <a:ahLst/>
              <a:cxnLst/>
              <a:rect l="l" t="t" r="r" b="b"/>
              <a:pathLst>
                <a:path w="1" h="2560" fill="none" extrusionOk="0">
                  <a:moveTo>
                    <a:pt x="1" y="1"/>
                  </a:moveTo>
                  <a:lnTo>
                    <a:pt x="1" y="255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4"/>
            <p:cNvSpPr/>
            <p:nvPr/>
          </p:nvSpPr>
          <p:spPr>
            <a:xfrm>
              <a:off x="5366875" y="3050650"/>
              <a:ext cx="7425" cy="61775"/>
            </a:xfrm>
            <a:custGeom>
              <a:avLst/>
              <a:gdLst/>
              <a:ahLst/>
              <a:cxnLst/>
              <a:rect l="l" t="t" r="r" b="b"/>
              <a:pathLst>
                <a:path w="297" h="2471" fill="none" extrusionOk="0">
                  <a:moveTo>
                    <a:pt x="1" y="1"/>
                  </a:moveTo>
                  <a:lnTo>
                    <a:pt x="297" y="247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4"/>
            <p:cNvSpPr/>
            <p:nvPr/>
          </p:nvSpPr>
          <p:spPr>
            <a:xfrm>
              <a:off x="5506275" y="3112400"/>
              <a:ext cx="25" cy="84325"/>
            </a:xfrm>
            <a:custGeom>
              <a:avLst/>
              <a:gdLst/>
              <a:ahLst/>
              <a:cxnLst/>
              <a:rect l="l" t="t" r="r" b="b"/>
              <a:pathLst>
                <a:path w="1" h="3373" fill="none" extrusionOk="0">
                  <a:moveTo>
                    <a:pt x="0" y="0"/>
                  </a:moveTo>
                  <a:lnTo>
                    <a:pt x="0"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4"/>
            <p:cNvSpPr/>
            <p:nvPr/>
          </p:nvSpPr>
          <p:spPr>
            <a:xfrm>
              <a:off x="4701025" y="3422950"/>
              <a:ext cx="18500" cy="65475"/>
            </a:xfrm>
            <a:custGeom>
              <a:avLst/>
              <a:gdLst/>
              <a:ahLst/>
              <a:cxnLst/>
              <a:rect l="l" t="t" r="r" b="b"/>
              <a:pathLst>
                <a:path w="740" h="2619" fill="none" extrusionOk="0">
                  <a:moveTo>
                    <a:pt x="740" y="1"/>
                  </a:moveTo>
                  <a:lnTo>
                    <a:pt x="0" y="261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4"/>
            <p:cNvSpPr/>
            <p:nvPr/>
          </p:nvSpPr>
          <p:spPr>
            <a:xfrm>
              <a:off x="4823025" y="3343475"/>
              <a:ext cx="11475" cy="106500"/>
            </a:xfrm>
            <a:custGeom>
              <a:avLst/>
              <a:gdLst/>
              <a:ahLst/>
              <a:cxnLst/>
              <a:rect l="l" t="t" r="r" b="b"/>
              <a:pathLst>
                <a:path w="459" h="4260" fill="none" extrusionOk="0">
                  <a:moveTo>
                    <a:pt x="459" y="0"/>
                  </a:moveTo>
                  <a:lnTo>
                    <a:pt x="0" y="426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4"/>
            <p:cNvSpPr/>
            <p:nvPr/>
          </p:nvSpPr>
          <p:spPr>
            <a:xfrm>
              <a:off x="4922475" y="3297625"/>
              <a:ext cx="25" cy="88750"/>
            </a:xfrm>
            <a:custGeom>
              <a:avLst/>
              <a:gdLst/>
              <a:ahLst/>
              <a:cxnLst/>
              <a:rect l="l" t="t" r="r" b="b"/>
              <a:pathLst>
                <a:path w="1" h="3550" fill="none" extrusionOk="0">
                  <a:moveTo>
                    <a:pt x="1" y="1"/>
                  </a:moveTo>
                  <a:lnTo>
                    <a:pt x="1" y="355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4"/>
            <p:cNvSpPr/>
            <p:nvPr/>
          </p:nvSpPr>
          <p:spPr>
            <a:xfrm>
              <a:off x="5019350" y="3227375"/>
              <a:ext cx="25" cy="90250"/>
            </a:xfrm>
            <a:custGeom>
              <a:avLst/>
              <a:gdLst/>
              <a:ahLst/>
              <a:cxnLst/>
              <a:rect l="l" t="t" r="r" b="b"/>
              <a:pathLst>
                <a:path w="1" h="3610" fill="none" extrusionOk="0">
                  <a:moveTo>
                    <a:pt x="0" y="1"/>
                  </a:moveTo>
                  <a:lnTo>
                    <a:pt x="0" y="3609"/>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4"/>
            <p:cNvSpPr/>
            <p:nvPr/>
          </p:nvSpPr>
          <p:spPr>
            <a:xfrm>
              <a:off x="5153175" y="3227375"/>
              <a:ext cx="25" cy="76200"/>
            </a:xfrm>
            <a:custGeom>
              <a:avLst/>
              <a:gdLst/>
              <a:ahLst/>
              <a:cxnLst/>
              <a:rect l="l" t="t" r="r" b="b"/>
              <a:pathLst>
                <a:path w="1" h="3048" fill="none" extrusionOk="0">
                  <a:moveTo>
                    <a:pt x="1" y="1"/>
                  </a:moveTo>
                  <a:lnTo>
                    <a:pt x="1" y="30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4"/>
            <p:cNvSpPr/>
            <p:nvPr/>
          </p:nvSpPr>
          <p:spPr>
            <a:xfrm>
              <a:off x="5268525" y="3317600"/>
              <a:ext cx="25" cy="64350"/>
            </a:xfrm>
            <a:custGeom>
              <a:avLst/>
              <a:gdLst/>
              <a:ahLst/>
              <a:cxnLst/>
              <a:rect l="l" t="t" r="r" b="b"/>
              <a:pathLst>
                <a:path w="1" h="2574" fill="none" extrusionOk="0">
                  <a:moveTo>
                    <a:pt x="1" y="0"/>
                  </a:moveTo>
                  <a:lnTo>
                    <a:pt x="1" y="2573"/>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4"/>
            <p:cNvSpPr/>
            <p:nvPr/>
          </p:nvSpPr>
          <p:spPr>
            <a:xfrm>
              <a:off x="5358000" y="3349750"/>
              <a:ext cx="10375" cy="86175"/>
            </a:xfrm>
            <a:custGeom>
              <a:avLst/>
              <a:gdLst/>
              <a:ahLst/>
              <a:cxnLst/>
              <a:rect l="l" t="t" r="r" b="b"/>
              <a:pathLst>
                <a:path w="415" h="3447" fill="none" extrusionOk="0">
                  <a:moveTo>
                    <a:pt x="1" y="1"/>
                  </a:moveTo>
                  <a:lnTo>
                    <a:pt x="415" y="3447"/>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4"/>
            <p:cNvSpPr/>
            <p:nvPr/>
          </p:nvSpPr>
          <p:spPr>
            <a:xfrm>
              <a:off x="5500350" y="3435900"/>
              <a:ext cx="25" cy="84325"/>
            </a:xfrm>
            <a:custGeom>
              <a:avLst/>
              <a:gdLst/>
              <a:ahLst/>
              <a:cxnLst/>
              <a:rect l="l" t="t" r="r" b="b"/>
              <a:pathLst>
                <a:path w="1" h="3373" fill="none" extrusionOk="0">
                  <a:moveTo>
                    <a:pt x="1" y="1"/>
                  </a:moveTo>
                  <a:lnTo>
                    <a:pt x="1" y="3372"/>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44"/>
          <p:cNvGrpSpPr/>
          <p:nvPr/>
        </p:nvGrpSpPr>
        <p:grpSpPr>
          <a:xfrm>
            <a:off x="2822625" y="3942225"/>
            <a:ext cx="502825" cy="736500"/>
            <a:chOff x="6108925" y="2841025"/>
            <a:chExt cx="502825" cy="736500"/>
          </a:xfrm>
        </p:grpSpPr>
        <p:sp>
          <p:nvSpPr>
            <p:cNvPr id="1511" name="Google Shape;1511;p44"/>
            <p:cNvSpPr/>
            <p:nvPr/>
          </p:nvSpPr>
          <p:spPr>
            <a:xfrm>
              <a:off x="6108925" y="2841025"/>
              <a:ext cx="502825" cy="736500"/>
            </a:xfrm>
            <a:custGeom>
              <a:avLst/>
              <a:gdLst/>
              <a:ahLst/>
              <a:cxnLst/>
              <a:rect l="l" t="t" r="r" b="b"/>
              <a:pathLst>
                <a:path w="20113" h="29460" extrusionOk="0">
                  <a:moveTo>
                    <a:pt x="20098" y="0"/>
                  </a:moveTo>
                  <a:cubicBezTo>
                    <a:pt x="20098" y="0"/>
                    <a:pt x="15957" y="666"/>
                    <a:pt x="12955" y="3121"/>
                  </a:cubicBezTo>
                  <a:lnTo>
                    <a:pt x="14375" y="5103"/>
                  </a:lnTo>
                  <a:lnTo>
                    <a:pt x="14375" y="5103"/>
                  </a:lnTo>
                  <a:lnTo>
                    <a:pt x="12156" y="4156"/>
                  </a:lnTo>
                  <a:lnTo>
                    <a:pt x="8592" y="9243"/>
                  </a:lnTo>
                  <a:lnTo>
                    <a:pt x="10367" y="11225"/>
                  </a:lnTo>
                  <a:lnTo>
                    <a:pt x="7335" y="11151"/>
                  </a:lnTo>
                  <a:lnTo>
                    <a:pt x="4673" y="15854"/>
                  </a:lnTo>
                  <a:lnTo>
                    <a:pt x="6685" y="17481"/>
                  </a:lnTo>
                  <a:lnTo>
                    <a:pt x="3002" y="16978"/>
                  </a:lnTo>
                  <a:cubicBezTo>
                    <a:pt x="3002" y="16978"/>
                    <a:pt x="0" y="23308"/>
                    <a:pt x="1863" y="29460"/>
                  </a:cubicBezTo>
                  <a:cubicBezTo>
                    <a:pt x="1863" y="29460"/>
                    <a:pt x="13739" y="21651"/>
                    <a:pt x="16815" y="14005"/>
                  </a:cubicBezTo>
                  <a:lnTo>
                    <a:pt x="14700" y="13177"/>
                  </a:lnTo>
                  <a:lnTo>
                    <a:pt x="17835" y="11861"/>
                  </a:lnTo>
                  <a:lnTo>
                    <a:pt x="19640" y="7350"/>
                  </a:lnTo>
                  <a:lnTo>
                    <a:pt x="16800" y="7069"/>
                  </a:lnTo>
                  <a:lnTo>
                    <a:pt x="19373" y="6389"/>
                  </a:lnTo>
                  <a:cubicBezTo>
                    <a:pt x="19373" y="6389"/>
                    <a:pt x="20113" y="2781"/>
                    <a:pt x="20098" y="0"/>
                  </a:cubicBezTo>
                  <a:close/>
                </a:path>
              </a:pathLst>
            </a:custGeom>
            <a:solidFill>
              <a:srgbClr val="88C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4"/>
            <p:cNvSpPr/>
            <p:nvPr/>
          </p:nvSpPr>
          <p:spPr>
            <a:xfrm>
              <a:off x="6183600" y="2901275"/>
              <a:ext cx="380475" cy="616725"/>
            </a:xfrm>
            <a:custGeom>
              <a:avLst/>
              <a:gdLst/>
              <a:ahLst/>
              <a:cxnLst/>
              <a:rect l="l" t="t" r="r" b="b"/>
              <a:pathLst>
                <a:path w="15219" h="24669" fill="none" extrusionOk="0">
                  <a:moveTo>
                    <a:pt x="0" y="24669"/>
                  </a:moveTo>
                  <a:cubicBezTo>
                    <a:pt x="0" y="24669"/>
                    <a:pt x="2189" y="19197"/>
                    <a:pt x="4585" y="16402"/>
                  </a:cubicBezTo>
                  <a:cubicBezTo>
                    <a:pt x="6981" y="13607"/>
                    <a:pt x="11284" y="8445"/>
                    <a:pt x="12586" y="4585"/>
                  </a:cubicBezTo>
                  <a:cubicBezTo>
                    <a:pt x="13887" y="726"/>
                    <a:pt x="15218" y="1"/>
                    <a:pt x="15218" y="1"/>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4"/>
            <p:cNvSpPr/>
            <p:nvPr/>
          </p:nvSpPr>
          <p:spPr>
            <a:xfrm>
              <a:off x="6189875" y="3393375"/>
              <a:ext cx="101700" cy="67700"/>
            </a:xfrm>
            <a:custGeom>
              <a:avLst/>
              <a:gdLst/>
              <a:ahLst/>
              <a:cxnLst/>
              <a:rect l="l" t="t" r="r" b="b"/>
              <a:pathLst>
                <a:path w="4068" h="2708" fill="none" extrusionOk="0">
                  <a:moveTo>
                    <a:pt x="4068" y="1154"/>
                  </a:moveTo>
                  <a:lnTo>
                    <a:pt x="755" y="2707"/>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4"/>
            <p:cNvSpPr/>
            <p:nvPr/>
          </p:nvSpPr>
          <p:spPr>
            <a:xfrm>
              <a:off x="6234625" y="3310200"/>
              <a:ext cx="156400" cy="63625"/>
            </a:xfrm>
            <a:custGeom>
              <a:avLst/>
              <a:gdLst/>
              <a:ahLst/>
              <a:cxnLst/>
              <a:rect l="l" t="t" r="r" b="b"/>
              <a:pathLst>
                <a:path w="6256" h="2545" fill="none" extrusionOk="0">
                  <a:moveTo>
                    <a:pt x="6256" y="562"/>
                  </a:moveTo>
                  <a:lnTo>
                    <a:pt x="799" y="2544"/>
                  </a:lnTo>
                  <a:lnTo>
                    <a:pt x="0"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4"/>
            <p:cNvSpPr/>
            <p:nvPr/>
          </p:nvSpPr>
          <p:spPr>
            <a:xfrm>
              <a:off x="6318175" y="3190400"/>
              <a:ext cx="129800" cy="76575"/>
            </a:xfrm>
            <a:custGeom>
              <a:avLst/>
              <a:gdLst/>
              <a:ahLst/>
              <a:cxnLst/>
              <a:rect l="l" t="t" r="r" b="b"/>
              <a:pathLst>
                <a:path w="5192" h="3063" fill="none" extrusionOk="0">
                  <a:moveTo>
                    <a:pt x="5191" y="1376"/>
                  </a:moveTo>
                  <a:lnTo>
                    <a:pt x="577" y="3062"/>
                  </a:lnTo>
                  <a:lnTo>
                    <a:pt x="1"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4"/>
            <p:cNvSpPr/>
            <p:nvPr/>
          </p:nvSpPr>
          <p:spPr>
            <a:xfrm>
              <a:off x="6401725" y="3102425"/>
              <a:ext cx="81375" cy="70250"/>
            </a:xfrm>
            <a:custGeom>
              <a:avLst/>
              <a:gdLst/>
              <a:ahLst/>
              <a:cxnLst/>
              <a:rect l="l" t="t" r="r" b="b"/>
              <a:pathLst>
                <a:path w="3255" h="2810" fill="none" extrusionOk="0">
                  <a:moveTo>
                    <a:pt x="3254" y="1272"/>
                  </a:moveTo>
                  <a:lnTo>
                    <a:pt x="297" y="2810"/>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4"/>
            <p:cNvSpPr/>
            <p:nvPr/>
          </p:nvSpPr>
          <p:spPr>
            <a:xfrm>
              <a:off x="6431300" y="3017750"/>
              <a:ext cx="104300" cy="74700"/>
            </a:xfrm>
            <a:custGeom>
              <a:avLst/>
              <a:gdLst/>
              <a:ahLst/>
              <a:cxnLst/>
              <a:rect l="l" t="t" r="r" b="b"/>
              <a:pathLst>
                <a:path w="4172" h="2988" fill="none" extrusionOk="0">
                  <a:moveTo>
                    <a:pt x="4171" y="1642"/>
                  </a:moveTo>
                  <a:lnTo>
                    <a:pt x="1228" y="2988"/>
                  </a:lnTo>
                  <a:lnTo>
                    <a:pt x="1"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4"/>
            <p:cNvSpPr/>
            <p:nvPr/>
          </p:nvSpPr>
          <p:spPr>
            <a:xfrm>
              <a:off x="6498975" y="2912375"/>
              <a:ext cx="66200" cy="81000"/>
            </a:xfrm>
            <a:custGeom>
              <a:avLst/>
              <a:gdLst/>
              <a:ahLst/>
              <a:cxnLst/>
              <a:rect l="l" t="t" r="r" b="b"/>
              <a:pathLst>
                <a:path w="2648" h="3240" fill="none" extrusionOk="0">
                  <a:moveTo>
                    <a:pt x="2647" y="2145"/>
                  </a:moveTo>
                  <a:lnTo>
                    <a:pt x="296" y="3239"/>
                  </a:lnTo>
                  <a:lnTo>
                    <a:pt x="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44"/>
          <p:cNvGrpSpPr/>
          <p:nvPr/>
        </p:nvGrpSpPr>
        <p:grpSpPr>
          <a:xfrm>
            <a:off x="2865200" y="4411750"/>
            <a:ext cx="499500" cy="291325"/>
            <a:chOff x="6432425" y="3554250"/>
            <a:chExt cx="499500" cy="291325"/>
          </a:xfrm>
        </p:grpSpPr>
        <p:sp>
          <p:nvSpPr>
            <p:cNvPr id="1520" name="Google Shape;1520;p44"/>
            <p:cNvSpPr/>
            <p:nvPr/>
          </p:nvSpPr>
          <p:spPr>
            <a:xfrm>
              <a:off x="6432425" y="3554250"/>
              <a:ext cx="499500" cy="291325"/>
            </a:xfrm>
            <a:custGeom>
              <a:avLst/>
              <a:gdLst/>
              <a:ahLst/>
              <a:cxnLst/>
              <a:rect l="l" t="t" r="r" b="b"/>
              <a:pathLst>
                <a:path w="19980" h="11653" extrusionOk="0">
                  <a:moveTo>
                    <a:pt x="16277" y="0"/>
                  </a:moveTo>
                  <a:cubicBezTo>
                    <a:pt x="15819" y="0"/>
                    <a:pt x="15346" y="34"/>
                    <a:pt x="14878" y="117"/>
                  </a:cubicBezTo>
                  <a:lnTo>
                    <a:pt x="15055" y="1714"/>
                  </a:lnTo>
                  <a:lnTo>
                    <a:pt x="14079" y="443"/>
                  </a:lnTo>
                  <a:lnTo>
                    <a:pt x="10382" y="2217"/>
                  </a:lnTo>
                  <a:lnTo>
                    <a:pt x="10767" y="3933"/>
                  </a:lnTo>
                  <a:lnTo>
                    <a:pt x="9051" y="2912"/>
                  </a:lnTo>
                  <a:lnTo>
                    <a:pt x="6005" y="4761"/>
                  </a:lnTo>
                  <a:lnTo>
                    <a:pt x="6626" y="6329"/>
                  </a:lnTo>
                  <a:lnTo>
                    <a:pt x="4674" y="4850"/>
                  </a:lnTo>
                  <a:cubicBezTo>
                    <a:pt x="4674" y="4850"/>
                    <a:pt x="917" y="7526"/>
                    <a:pt x="0" y="11653"/>
                  </a:cubicBezTo>
                  <a:cubicBezTo>
                    <a:pt x="0" y="11653"/>
                    <a:pt x="9332" y="11002"/>
                    <a:pt x="13576" y="7615"/>
                  </a:cubicBezTo>
                  <a:lnTo>
                    <a:pt x="12630" y="6447"/>
                  </a:lnTo>
                  <a:lnTo>
                    <a:pt x="14848" y="6713"/>
                  </a:lnTo>
                  <a:lnTo>
                    <a:pt x="17348" y="4702"/>
                  </a:lnTo>
                  <a:lnTo>
                    <a:pt x="15795" y="3622"/>
                  </a:lnTo>
                  <a:lnTo>
                    <a:pt x="17495" y="4066"/>
                  </a:lnTo>
                  <a:cubicBezTo>
                    <a:pt x="17495" y="4066"/>
                    <a:pt x="19093" y="2232"/>
                    <a:pt x="19980" y="635"/>
                  </a:cubicBezTo>
                  <a:cubicBezTo>
                    <a:pt x="19980" y="635"/>
                    <a:pt x="18262" y="0"/>
                    <a:pt x="16277" y="0"/>
                  </a:cubicBezTo>
                  <a:close/>
                </a:path>
              </a:pathLst>
            </a:custGeom>
            <a:solidFill>
              <a:srgbClr val="9A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4"/>
            <p:cNvSpPr/>
            <p:nvPr/>
          </p:nvSpPr>
          <p:spPr>
            <a:xfrm>
              <a:off x="6467550" y="3588975"/>
              <a:ext cx="417800" cy="231450"/>
            </a:xfrm>
            <a:custGeom>
              <a:avLst/>
              <a:gdLst/>
              <a:ahLst/>
              <a:cxnLst/>
              <a:rect l="l" t="t" r="r" b="b"/>
              <a:pathLst>
                <a:path w="16712" h="9258" fill="none" extrusionOk="0">
                  <a:moveTo>
                    <a:pt x="0" y="9258"/>
                  </a:moveTo>
                  <a:cubicBezTo>
                    <a:pt x="0" y="9258"/>
                    <a:pt x="3032" y="6833"/>
                    <a:pt x="5309" y="5990"/>
                  </a:cubicBezTo>
                  <a:cubicBezTo>
                    <a:pt x="7587" y="5161"/>
                    <a:pt x="11713" y="3594"/>
                    <a:pt x="13724" y="1790"/>
                  </a:cubicBezTo>
                  <a:cubicBezTo>
                    <a:pt x="15721" y="0"/>
                    <a:pt x="16712" y="15"/>
                    <a:pt x="16712" y="15"/>
                  </a:cubicBez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4"/>
            <p:cNvSpPr/>
            <p:nvPr/>
          </p:nvSpPr>
          <p:spPr>
            <a:xfrm>
              <a:off x="6500450" y="3750900"/>
              <a:ext cx="60275" cy="49575"/>
            </a:xfrm>
            <a:custGeom>
              <a:avLst/>
              <a:gdLst/>
              <a:ahLst/>
              <a:cxnLst/>
              <a:rect l="l" t="t" r="r" b="b"/>
              <a:pathLst>
                <a:path w="2411" h="1983" fill="none" extrusionOk="0">
                  <a:moveTo>
                    <a:pt x="2411" y="1982"/>
                  </a:moveTo>
                  <a:lnTo>
                    <a:pt x="0" y="1805"/>
                  </a:lnTo>
                  <a:lnTo>
                    <a:pt x="444"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4"/>
            <p:cNvSpPr/>
            <p:nvPr/>
          </p:nvSpPr>
          <p:spPr>
            <a:xfrm>
              <a:off x="6555175" y="3717625"/>
              <a:ext cx="94300" cy="58825"/>
            </a:xfrm>
            <a:custGeom>
              <a:avLst/>
              <a:gdLst/>
              <a:ahLst/>
              <a:cxnLst/>
              <a:rect l="l" t="t" r="r" b="b"/>
              <a:pathLst>
                <a:path w="3772" h="2353" fill="none" extrusionOk="0">
                  <a:moveTo>
                    <a:pt x="3771" y="2352"/>
                  </a:moveTo>
                  <a:lnTo>
                    <a:pt x="0" y="1716"/>
                  </a:lnTo>
                  <a:lnTo>
                    <a:pt x="355"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4"/>
            <p:cNvSpPr/>
            <p:nvPr/>
          </p:nvSpPr>
          <p:spPr>
            <a:xfrm>
              <a:off x="6634275" y="3676225"/>
              <a:ext cx="79900" cy="61400"/>
            </a:xfrm>
            <a:custGeom>
              <a:avLst/>
              <a:gdLst/>
              <a:ahLst/>
              <a:cxnLst/>
              <a:rect l="l" t="t" r="r" b="b"/>
              <a:pathLst>
                <a:path w="3196" h="2456" fill="none" extrusionOk="0">
                  <a:moveTo>
                    <a:pt x="3195" y="2455"/>
                  </a:moveTo>
                  <a:lnTo>
                    <a:pt x="1" y="1938"/>
                  </a:lnTo>
                  <a:lnTo>
                    <a:pt x="666"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4"/>
            <p:cNvSpPr/>
            <p:nvPr/>
          </p:nvSpPr>
          <p:spPr>
            <a:xfrm>
              <a:off x="6708600" y="3652175"/>
              <a:ext cx="55125" cy="44775"/>
            </a:xfrm>
            <a:custGeom>
              <a:avLst/>
              <a:gdLst/>
              <a:ahLst/>
              <a:cxnLst/>
              <a:rect l="l" t="t" r="r" b="b"/>
              <a:pathLst>
                <a:path w="2205" h="1791" fill="none" extrusionOk="0">
                  <a:moveTo>
                    <a:pt x="2204" y="1790"/>
                  </a:moveTo>
                  <a:lnTo>
                    <a:pt x="1" y="1716"/>
                  </a:lnTo>
                  <a:lnTo>
                    <a:pt x="740" y="1"/>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4"/>
            <p:cNvSpPr/>
            <p:nvPr/>
          </p:nvSpPr>
          <p:spPr>
            <a:xfrm>
              <a:off x="6765175" y="3613375"/>
              <a:ext cx="52900" cy="57325"/>
            </a:xfrm>
            <a:custGeom>
              <a:avLst/>
              <a:gdLst/>
              <a:ahLst/>
              <a:cxnLst/>
              <a:rect l="l" t="t" r="r" b="b"/>
              <a:pathLst>
                <a:path w="2116" h="2293" fill="none" extrusionOk="0">
                  <a:moveTo>
                    <a:pt x="2115" y="2292"/>
                  </a:moveTo>
                  <a:lnTo>
                    <a:pt x="0" y="2100"/>
                  </a:lnTo>
                  <a:lnTo>
                    <a:pt x="252"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4"/>
            <p:cNvSpPr/>
            <p:nvPr/>
          </p:nvSpPr>
          <p:spPr>
            <a:xfrm>
              <a:off x="6822475" y="3574925"/>
              <a:ext cx="42550" cy="52150"/>
            </a:xfrm>
            <a:custGeom>
              <a:avLst/>
              <a:gdLst/>
              <a:ahLst/>
              <a:cxnLst/>
              <a:rect l="l" t="t" r="r" b="b"/>
              <a:pathLst>
                <a:path w="1702" h="2086" fill="none" extrusionOk="0">
                  <a:moveTo>
                    <a:pt x="1701" y="2085"/>
                  </a:moveTo>
                  <a:lnTo>
                    <a:pt x="0" y="1952"/>
                  </a:lnTo>
                  <a:lnTo>
                    <a:pt x="873" y="0"/>
                  </a:lnTo>
                </a:path>
              </a:pathLst>
            </a:custGeom>
            <a:noFill/>
            <a:ln w="4800" cap="rnd" cmpd="sng">
              <a:solidFill>
                <a:srgbClr val="2231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8" name="Google Shape;1528;p44"/>
          <p:cNvGrpSpPr/>
          <p:nvPr/>
        </p:nvGrpSpPr>
        <p:grpSpPr>
          <a:xfrm>
            <a:off x="146125" y="4673425"/>
            <a:ext cx="9067377" cy="85125"/>
            <a:chOff x="0" y="4675850"/>
            <a:chExt cx="9067377" cy="85125"/>
          </a:xfrm>
        </p:grpSpPr>
        <p:sp>
          <p:nvSpPr>
            <p:cNvPr id="1529" name="Google Shape;1529;p44"/>
            <p:cNvSpPr/>
            <p:nvPr/>
          </p:nvSpPr>
          <p:spPr>
            <a:xfrm flipH="1">
              <a:off x="5762748" y="4675850"/>
              <a:ext cx="3304628" cy="8405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4"/>
            <p:cNvSpPr/>
            <p:nvPr/>
          </p:nvSpPr>
          <p:spPr>
            <a:xfrm>
              <a:off x="0" y="4693101"/>
              <a:ext cx="2980136" cy="66802"/>
            </a:xfrm>
            <a:custGeom>
              <a:avLst/>
              <a:gdLst/>
              <a:ahLst/>
              <a:cxnLst/>
              <a:rect l="l" t="t" r="r" b="b"/>
              <a:pathLst>
                <a:path w="79875" h="2328" extrusionOk="0">
                  <a:moveTo>
                    <a:pt x="2331" y="1"/>
                  </a:moveTo>
                  <a:cubicBezTo>
                    <a:pt x="1885" y="1"/>
                    <a:pt x="1439" y="20"/>
                    <a:pt x="991" y="65"/>
                  </a:cubicBezTo>
                  <a:cubicBezTo>
                    <a:pt x="0" y="169"/>
                    <a:pt x="15" y="1603"/>
                    <a:pt x="1006" y="1677"/>
                  </a:cubicBezTo>
                  <a:cubicBezTo>
                    <a:pt x="3757" y="1855"/>
                    <a:pt x="6478" y="2165"/>
                    <a:pt x="9228" y="2209"/>
                  </a:cubicBezTo>
                  <a:cubicBezTo>
                    <a:pt x="11743" y="2254"/>
                    <a:pt x="14257" y="2254"/>
                    <a:pt x="16771" y="2269"/>
                  </a:cubicBezTo>
                  <a:cubicBezTo>
                    <a:pt x="21917" y="2298"/>
                    <a:pt x="27049" y="2283"/>
                    <a:pt x="32196" y="2298"/>
                  </a:cubicBezTo>
                  <a:cubicBezTo>
                    <a:pt x="42459" y="2298"/>
                    <a:pt x="52737" y="2313"/>
                    <a:pt x="63015" y="2313"/>
                  </a:cubicBezTo>
                  <a:cubicBezTo>
                    <a:pt x="68635" y="2313"/>
                    <a:pt x="74255" y="2313"/>
                    <a:pt x="79875" y="2328"/>
                  </a:cubicBezTo>
                  <a:lnTo>
                    <a:pt x="79875" y="524"/>
                  </a:lnTo>
                  <a:cubicBezTo>
                    <a:pt x="65234" y="538"/>
                    <a:pt x="50593" y="538"/>
                    <a:pt x="35967" y="553"/>
                  </a:cubicBezTo>
                  <a:cubicBezTo>
                    <a:pt x="33083" y="553"/>
                    <a:pt x="30199" y="549"/>
                    <a:pt x="27315" y="549"/>
                  </a:cubicBezTo>
                  <a:cubicBezTo>
                    <a:pt x="24431" y="549"/>
                    <a:pt x="21548" y="553"/>
                    <a:pt x="18664" y="568"/>
                  </a:cubicBezTo>
                  <a:cubicBezTo>
                    <a:pt x="15839" y="583"/>
                    <a:pt x="13000" y="568"/>
                    <a:pt x="10175" y="612"/>
                  </a:cubicBezTo>
                  <a:cubicBezTo>
                    <a:pt x="10078" y="614"/>
                    <a:pt x="9982" y="615"/>
                    <a:pt x="9885" y="615"/>
                  </a:cubicBezTo>
                  <a:cubicBezTo>
                    <a:pt x="7356" y="615"/>
                    <a:pt x="4854" y="1"/>
                    <a:pt x="2331" y="1"/>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4"/>
            <p:cNvSpPr/>
            <p:nvPr/>
          </p:nvSpPr>
          <p:spPr>
            <a:xfrm flipH="1">
              <a:off x="2921181" y="4694185"/>
              <a:ext cx="2897912" cy="66790"/>
            </a:xfrm>
            <a:custGeom>
              <a:avLst/>
              <a:gdLst/>
              <a:ahLst/>
              <a:cxnLst/>
              <a:rect l="l" t="t" r="r" b="b"/>
              <a:pathLst>
                <a:path w="80269" h="1850" extrusionOk="0">
                  <a:moveTo>
                    <a:pt x="18732" y="0"/>
                  </a:moveTo>
                  <a:cubicBezTo>
                    <a:pt x="18296" y="0"/>
                    <a:pt x="17859" y="0"/>
                    <a:pt x="17422" y="1"/>
                  </a:cubicBezTo>
                  <a:cubicBezTo>
                    <a:pt x="11610" y="16"/>
                    <a:pt x="5813" y="16"/>
                    <a:pt x="1" y="16"/>
                  </a:cubicBezTo>
                  <a:lnTo>
                    <a:pt x="1" y="1820"/>
                  </a:lnTo>
                  <a:cubicBezTo>
                    <a:pt x="14819" y="1820"/>
                    <a:pt x="29652" y="1835"/>
                    <a:pt x="44471" y="1835"/>
                  </a:cubicBezTo>
                  <a:lnTo>
                    <a:pt x="79062" y="1849"/>
                  </a:lnTo>
                  <a:cubicBezTo>
                    <a:pt x="80269" y="1849"/>
                    <a:pt x="79293" y="326"/>
                    <a:pt x="78088" y="326"/>
                  </a:cubicBezTo>
                  <a:cubicBezTo>
                    <a:pt x="78083" y="326"/>
                    <a:pt x="78077" y="326"/>
                    <a:pt x="78071" y="326"/>
                  </a:cubicBezTo>
                  <a:cubicBezTo>
                    <a:pt x="57966" y="326"/>
                    <a:pt x="38797" y="0"/>
                    <a:pt x="18732" y="0"/>
                  </a:cubicBezTo>
                  <a:close/>
                </a:path>
              </a:pathLst>
            </a:custGeom>
            <a:solidFill>
              <a:srgbClr val="BA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64;p37">
            <a:extLst>
              <a:ext uri="{FF2B5EF4-FFF2-40B4-BE49-F238E27FC236}">
                <a16:creationId xmlns:a16="http://schemas.microsoft.com/office/drawing/2014/main" id="{CA87C2B1-26EA-8620-60AB-12640BE47FC4}"/>
              </a:ext>
            </a:extLst>
          </p:cNvPr>
          <p:cNvSpPr/>
          <p:nvPr/>
        </p:nvSpPr>
        <p:spPr>
          <a:xfrm>
            <a:off x="4590905" y="145088"/>
            <a:ext cx="1888026" cy="1679563"/>
          </a:xfrm>
          <a:custGeom>
            <a:avLst/>
            <a:gdLst/>
            <a:ahLst/>
            <a:cxnLst/>
            <a:rect l="l" t="t" r="r" b="b"/>
            <a:pathLst>
              <a:path w="41082" h="36548" extrusionOk="0">
                <a:moveTo>
                  <a:pt x="17835" y="0"/>
                </a:moveTo>
                <a:cubicBezTo>
                  <a:pt x="17186" y="0"/>
                  <a:pt x="16539" y="51"/>
                  <a:pt x="15897" y="169"/>
                </a:cubicBezTo>
                <a:cubicBezTo>
                  <a:pt x="13203" y="677"/>
                  <a:pt x="12356" y="2229"/>
                  <a:pt x="10652" y="3978"/>
                </a:cubicBezTo>
                <a:cubicBezTo>
                  <a:pt x="8618" y="6074"/>
                  <a:pt x="6004" y="7422"/>
                  <a:pt x="4140" y="9750"/>
                </a:cubicBezTo>
                <a:cubicBezTo>
                  <a:pt x="999" y="13693"/>
                  <a:pt x="0" y="19251"/>
                  <a:pt x="1597" y="24032"/>
                </a:cubicBezTo>
                <a:cubicBezTo>
                  <a:pt x="2757" y="27521"/>
                  <a:pt x="5174" y="30518"/>
                  <a:pt x="8145" y="32677"/>
                </a:cubicBezTo>
                <a:cubicBezTo>
                  <a:pt x="11719" y="35271"/>
                  <a:pt x="16121" y="36547"/>
                  <a:pt x="20530" y="36547"/>
                </a:cubicBezTo>
                <a:cubicBezTo>
                  <a:pt x="25719" y="36547"/>
                  <a:pt x="30919" y="34780"/>
                  <a:pt x="34792" y="31312"/>
                </a:cubicBezTo>
                <a:cubicBezTo>
                  <a:pt x="37870" y="28555"/>
                  <a:pt x="40154" y="24773"/>
                  <a:pt x="40573" y="20660"/>
                </a:cubicBezTo>
                <a:cubicBezTo>
                  <a:pt x="41082" y="15709"/>
                  <a:pt x="38807" y="10713"/>
                  <a:pt x="35238" y="7234"/>
                </a:cubicBezTo>
                <a:cubicBezTo>
                  <a:pt x="31670" y="3764"/>
                  <a:pt x="26924" y="1676"/>
                  <a:pt x="22071" y="561"/>
                </a:cubicBezTo>
                <a:cubicBezTo>
                  <a:pt x="20681" y="243"/>
                  <a:pt x="19254" y="0"/>
                  <a:pt x="17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6;p37">
            <a:extLst>
              <a:ext uri="{FF2B5EF4-FFF2-40B4-BE49-F238E27FC236}">
                <a16:creationId xmlns:a16="http://schemas.microsoft.com/office/drawing/2014/main" id="{46FB0DAF-7657-94F2-F3EE-7C8D3C9E913E}"/>
              </a:ext>
            </a:extLst>
          </p:cNvPr>
          <p:cNvSpPr txBox="1">
            <a:spLocks/>
          </p:cNvSpPr>
          <p:nvPr/>
        </p:nvSpPr>
        <p:spPr>
          <a:xfrm>
            <a:off x="4812285" y="349964"/>
            <a:ext cx="1835100" cy="133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7200">
                <a:solidFill>
                  <a:schemeClr val="accent1">
                    <a:lumMod val="50000"/>
                  </a:schemeClr>
                </a:solidFill>
                <a:latin typeface="#9Slide07 SVNBango" panose="02000000000000000000" pitchFamily="2" charset="0"/>
              </a:rPr>
              <a:t>02</a:t>
            </a:r>
          </a:p>
        </p:txBody>
      </p:sp>
      <p:sp>
        <p:nvSpPr>
          <p:cNvPr id="8" name="Google Shape;965;p37">
            <a:extLst>
              <a:ext uri="{FF2B5EF4-FFF2-40B4-BE49-F238E27FC236}">
                <a16:creationId xmlns:a16="http://schemas.microsoft.com/office/drawing/2014/main" id="{BE17AFC2-9DA9-FC9F-5446-DF9D208460AE}"/>
              </a:ext>
            </a:extLst>
          </p:cNvPr>
          <p:cNvSpPr txBox="1">
            <a:spLocks noGrp="1"/>
          </p:cNvSpPr>
          <p:nvPr>
            <p:ph type="title"/>
          </p:nvPr>
        </p:nvSpPr>
        <p:spPr>
          <a:xfrm>
            <a:off x="3005275" y="1771314"/>
            <a:ext cx="6011500" cy="111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600">
                <a:solidFill>
                  <a:schemeClr val="accent3">
                    <a:lumMod val="75000"/>
                  </a:schemeClr>
                </a:solidFill>
                <a:latin typeface="#9Slide05 SVNHollycakes" panose="02000000000000000000" pitchFamily="2" charset="0"/>
              </a:rPr>
              <a:t>Khu công nghệ cao</a:t>
            </a:r>
            <a:endParaRPr sz="6600">
              <a:solidFill>
                <a:schemeClr val="accent3">
                  <a:lumMod val="75000"/>
                </a:schemeClr>
              </a:solidFill>
              <a:latin typeface="#9Slide05 SVNHollycakes" panose="02000000000000000000" pitchFamily="2" charset="0"/>
            </a:endParaRPr>
          </a:p>
        </p:txBody>
      </p:sp>
    </p:spTree>
  </p:cSld>
  <p:clrMapOvr>
    <a:masterClrMapping/>
  </p:clrMapOvr>
</p:sld>
</file>

<file path=ppt/theme/theme1.xml><?xml version="1.0" encoding="utf-8"?>
<a:theme xmlns:a="http://schemas.openxmlformats.org/drawingml/2006/main" name="Hydrocarbon Industry Company Profile by Slidesgo">
  <a:themeElements>
    <a:clrScheme name="Simple Light">
      <a:dk1>
        <a:srgbClr val="434242"/>
      </a:dk1>
      <a:lt1>
        <a:srgbClr val="FDF7EC"/>
      </a:lt1>
      <a:dk2>
        <a:srgbClr val="355063"/>
      </a:dk2>
      <a:lt2>
        <a:srgbClr val="62A2AA"/>
      </a:lt2>
      <a:accent1>
        <a:srgbClr val="7DCBD1"/>
      </a:accent1>
      <a:accent2>
        <a:srgbClr val="9AD65E"/>
      </a:accent2>
      <a:accent3>
        <a:srgbClr val="F492BB"/>
      </a:accent3>
      <a:accent4>
        <a:srgbClr val="E95587"/>
      </a:accent4>
      <a:accent5>
        <a:srgbClr val="FFE7C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1120</Words>
  <Application>Microsoft Office PowerPoint</Application>
  <PresentationFormat>Trình chiếu Trên màn hình (16:9)</PresentationFormat>
  <Paragraphs>74</Paragraphs>
  <Slides>21</Slides>
  <Notes>12</Notes>
  <HiddenSlides>0</HiddenSlides>
  <MMClips>0</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21</vt:i4>
      </vt:variant>
    </vt:vector>
  </HeadingPairs>
  <TitlesOfParts>
    <vt:vector size="34" baseType="lpstr">
      <vt:lpstr>DM Serif Display</vt:lpstr>
      <vt:lpstr>#9Slide05 SVNHollycakes</vt:lpstr>
      <vt:lpstr>Calibri Light</vt:lpstr>
      <vt:lpstr>#9Slide03 SFU Futura_12</vt:lpstr>
      <vt:lpstr>#9Slide07 SVNBango</vt:lpstr>
      <vt:lpstr>Arial</vt:lpstr>
      <vt:lpstr>Calibri</vt:lpstr>
      <vt:lpstr>Albert Sans</vt:lpstr>
      <vt:lpstr>#9Slide03 SFU Futura_03</vt:lpstr>
      <vt:lpstr>Adamina</vt:lpstr>
      <vt:lpstr>#9Slide03 SFU Futura_05</vt:lpstr>
      <vt:lpstr>Hydrocarbon Industry Company Profile by Slidesgo</vt:lpstr>
      <vt:lpstr>2_Office Theme</vt:lpstr>
      <vt:lpstr>Bài 18:   TỔ CHỨC LÃNH THỔ CÔNG NGHIỆP </vt:lpstr>
      <vt:lpstr>01</vt:lpstr>
      <vt:lpstr>01</vt:lpstr>
      <vt:lpstr>Vai trò</vt:lpstr>
      <vt:lpstr>Đặc điểm</vt:lpstr>
      <vt:lpstr>Tình hình phát triển và phân bố</vt:lpstr>
      <vt:lpstr>Bản trình bày PowerPoint</vt:lpstr>
      <vt:lpstr>Bản trình bày PowerPoint</vt:lpstr>
      <vt:lpstr>Khu công nghệ cao</vt:lpstr>
      <vt:lpstr>Bản trình bày PowerPoint</vt:lpstr>
      <vt:lpstr>Bản trình bày PowerPoint</vt:lpstr>
      <vt:lpstr>Bản trình bày PowerPoint</vt:lpstr>
      <vt:lpstr>Bản trình bày PowerPoint</vt:lpstr>
      <vt:lpstr>Bản trình bày PowerPoint</vt:lpstr>
      <vt:lpstr>KHU CÔNG NGHỆ CAO ĐÀ NẴNG </vt:lpstr>
      <vt:lpstr>KHU CÔNG NGHỆ CAO CÔNG NGHỆ SINH HỌC ĐỒNG NAI</vt:lpstr>
      <vt:lpstr>Trung tâm công nghiệp</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18:   TỔ CHỨC LÃNH THỔ CÔNG NGHIỆP</dc:title>
  <dc:creator>DELL</dc:creator>
  <cp:lastModifiedBy>Tuyến Võ</cp:lastModifiedBy>
  <cp:revision>34</cp:revision>
  <dcterms:modified xsi:type="dcterms:W3CDTF">2024-12-12T06:47:36Z</dcterms:modified>
</cp:coreProperties>
</file>